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11"/>
  </p:notesMasterIdLst>
  <p:handoutMasterIdLst>
    <p:handoutMasterId r:id="rId12"/>
  </p:handoutMasterIdLst>
  <p:sldIdLst>
    <p:sldId id="264" r:id="rId5"/>
    <p:sldId id="275" r:id="rId6"/>
    <p:sldId id="274" r:id="rId7"/>
    <p:sldId id="262" r:id="rId8"/>
    <p:sldId id="263" r:id="rId9"/>
    <p:sldId id="276" r:id="rId10"/>
  </p:sldIdLst>
  <p:sldSz cx="12192000" cy="6858000"/>
  <p:notesSz cx="6858000" cy="91440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AB900"/>
    <a:srgbClr val="0000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7CE84F3-28C3-443E-9E96-99CF82512B7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3" autoAdjust="0"/>
  </p:normalViewPr>
  <p:slideViewPr>
    <p:cSldViewPr snapToGrid="0">
      <p:cViewPr>
        <p:scale>
          <a:sx n="50" d="100"/>
          <a:sy n="50" d="100"/>
        </p:scale>
        <p:origin x="-1242" y="-702"/>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400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xmlns="" id="{D307674E-3F0D-4F9B-8D5C-2785DA1E2A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a:extLst>
              <a:ext uri="{FF2B5EF4-FFF2-40B4-BE49-F238E27FC236}">
                <a16:creationId xmlns:a16="http://schemas.microsoft.com/office/drawing/2014/main" xmlns="" id="{05EAB3D1-74A8-45AE-8413-9B012F2797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BA2E43B-A8F8-4B48-AC0B-24554DEBA3AC}" type="datetime1">
              <a:rPr lang="nl-NL" smtClean="0"/>
              <a:t>7-1-2020</a:t>
            </a:fld>
            <a:endParaRPr lang="nl-NL" dirty="0"/>
          </a:p>
        </p:txBody>
      </p:sp>
      <p:sp>
        <p:nvSpPr>
          <p:cNvPr id="4" name="Tijdelijke aanduiding voor voettekst 3">
            <a:extLst>
              <a:ext uri="{FF2B5EF4-FFF2-40B4-BE49-F238E27FC236}">
                <a16:creationId xmlns:a16="http://schemas.microsoft.com/office/drawing/2014/main" xmlns="" id="{48A9AB1E-7BD6-4E4D-95B1-A0289BE03A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a:extLst>
              <a:ext uri="{FF2B5EF4-FFF2-40B4-BE49-F238E27FC236}">
                <a16:creationId xmlns:a16="http://schemas.microsoft.com/office/drawing/2014/main" xmlns="" id="{F63E539E-AF9E-42F4-8757-BA7E826CF6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57A3A8-0DAF-4370-8B2E-3B0CEF8CA37D}" type="slidenum">
              <a:rPr lang="nl-NL" smtClean="0"/>
              <a:t>‹nr.›</a:t>
            </a:fld>
            <a:endParaRPr lang="nl-NL"/>
          </a:p>
        </p:txBody>
      </p:sp>
    </p:spTree>
    <p:extLst>
      <p:ext uri="{BB962C8B-B14F-4D97-AF65-F5344CB8AC3E}">
        <p14:creationId xmlns:p14="http://schemas.microsoft.com/office/powerpoint/2010/main" val="3829841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0B4EF9-C55F-48D2-8B8E-DBC94CA09544}" type="datetime1">
              <a:rPr lang="nl-NL" smtClean="0"/>
              <a:pPr/>
              <a:t>7-1-2020</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5F972E0-5198-46C6-8EFE-44A646AD96EF}" type="slidenum">
              <a:rPr lang="nl-NL" noProof="0" smtClean="0"/>
              <a:t>‹nr.›</a:t>
            </a:fld>
            <a:endParaRPr lang="nl-NL" noProof="0"/>
          </a:p>
        </p:txBody>
      </p:sp>
    </p:spTree>
    <p:extLst>
      <p:ext uri="{BB962C8B-B14F-4D97-AF65-F5344CB8AC3E}">
        <p14:creationId xmlns:p14="http://schemas.microsoft.com/office/powerpoint/2010/main" val="2935691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atin typeface="Tahoma" panose="020B0604030504040204" pitchFamily="34" charset="0"/>
                <a:ea typeface="Tahoma" panose="020B0604030504040204" pitchFamily="34" charset="0"/>
                <a:cs typeface="Tahoma" panose="020B0604030504040204" pitchFamily="34" charset="0"/>
              </a:rPr>
              <a:t>Bijvoorbeeld: Astoria is een stad aan de kust van Oregon die een prominente rol speelt in de film 'The Goonies'. Vandaag brengen we vanuit onze school een bezoek aan Astoria...</a:t>
            </a:r>
          </a:p>
        </p:txBody>
      </p:sp>
      <p:sp>
        <p:nvSpPr>
          <p:cNvPr id="4" name="Tijdelijke aanduiding voor dianummer 3"/>
          <p:cNvSpPr>
            <a:spLocks noGrp="1"/>
          </p:cNvSpPr>
          <p:nvPr>
            <p:ph type="sldNum" sz="quarter" idx="10"/>
          </p:nvPr>
        </p:nvSpPr>
        <p:spPr/>
        <p:txBody>
          <a:bodyPr rtlCol="0"/>
          <a:lstStyle/>
          <a:p>
            <a:pPr rtl="0"/>
            <a:fld id="{75F972E0-5198-46C6-8EFE-44A646AD96EF}" type="slidenum">
              <a:rPr lang="nl-NL" smtClean="0"/>
              <a:t>1</a:t>
            </a:fld>
            <a:endParaRPr lang="nl-NL"/>
          </a:p>
        </p:txBody>
      </p:sp>
    </p:spTree>
    <p:extLst>
      <p:ext uri="{BB962C8B-B14F-4D97-AF65-F5344CB8AC3E}">
        <p14:creationId xmlns:p14="http://schemas.microsoft.com/office/powerpoint/2010/main" val="434771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a:t>Een sjabloon waarmee leerlingen een schoolreisje naar een bepaalde locatie kunnen maken en deze aan andere leerlingen kunnen presenteren. Bevat aanwijzingen voor de leerling over wat er op elke dia aan inhoud kan worden toegevoegd. </a:t>
            </a:r>
          </a:p>
        </p:txBody>
      </p:sp>
      <p:sp>
        <p:nvSpPr>
          <p:cNvPr id="4" name="Tijdelijke aanduiding voor dianummer 3"/>
          <p:cNvSpPr>
            <a:spLocks noGrp="1"/>
          </p:cNvSpPr>
          <p:nvPr>
            <p:ph type="sldNum" sz="quarter" idx="10"/>
          </p:nvPr>
        </p:nvSpPr>
        <p:spPr/>
        <p:txBody>
          <a:bodyPr rtlCol="0"/>
          <a:lstStyle/>
          <a:p>
            <a:pPr rtl="0"/>
            <a:fld id="{75F972E0-5198-46C6-8EFE-44A646AD96EF}" type="slidenum">
              <a:rPr lang="nl-NL" smtClean="0"/>
              <a:t>3</a:t>
            </a:fld>
            <a:endParaRPr lang="nl-NL"/>
          </a:p>
        </p:txBody>
      </p:sp>
    </p:spTree>
    <p:extLst>
      <p:ext uri="{BB962C8B-B14F-4D97-AF65-F5344CB8AC3E}">
        <p14:creationId xmlns:p14="http://schemas.microsoft.com/office/powerpoint/2010/main" val="1644345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75F972E0-5198-46C6-8EFE-44A646AD96EF}" type="slidenum">
              <a:rPr lang="nl-NL" smtClean="0"/>
              <a:t>4</a:t>
            </a:fld>
            <a:endParaRPr lang="nl-NL"/>
          </a:p>
        </p:txBody>
      </p:sp>
    </p:spTree>
    <p:extLst>
      <p:ext uri="{BB962C8B-B14F-4D97-AF65-F5344CB8AC3E}">
        <p14:creationId xmlns:p14="http://schemas.microsoft.com/office/powerpoint/2010/main" val="413887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75F972E0-5198-46C6-8EFE-44A646AD96EF}" type="slidenum">
              <a:rPr lang="nl-NL" smtClean="0"/>
              <a:t>5</a:t>
            </a:fld>
            <a:endParaRPr lang="nl-NL"/>
          </a:p>
        </p:txBody>
      </p:sp>
    </p:spTree>
    <p:extLst>
      <p:ext uri="{BB962C8B-B14F-4D97-AF65-F5344CB8AC3E}">
        <p14:creationId xmlns:p14="http://schemas.microsoft.com/office/powerpoint/2010/main" val="1289344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
        <p:nvSpPr>
          <p:cNvPr id="7" name="Tijdelijke aanduiding voor datum 6"/>
          <p:cNvSpPr>
            <a:spLocks noGrp="1"/>
          </p:cNvSpPr>
          <p:nvPr>
            <p:ph type="dt" sz="half" idx="10"/>
          </p:nvPr>
        </p:nvSpPr>
        <p:spPr/>
        <p:txBody>
          <a:bodyPr rtlCol="0"/>
          <a:lstStyle>
            <a:lvl1pPr>
              <a:defRPr>
                <a:solidFill>
                  <a:schemeClr val="bg1"/>
                </a:solidFill>
              </a:defRPr>
            </a:lvl1pPr>
          </a:lstStyle>
          <a:p>
            <a:pPr rtl="0"/>
            <a:fld id="{6DB7952F-6861-4606-B265-E39191AEF6FA}" type="datetime1">
              <a:rPr lang="nl-NL" noProof="0" smtClean="0"/>
              <a:t>7-1-2020</a:t>
            </a:fld>
            <a:endParaRPr lang="nl-NL" noProof="0"/>
          </a:p>
        </p:txBody>
      </p:sp>
      <p:sp>
        <p:nvSpPr>
          <p:cNvPr id="8" name="Tijdelijke aanduiding voor voettekst 7"/>
          <p:cNvSpPr>
            <a:spLocks noGrp="1"/>
          </p:cNvSpPr>
          <p:nvPr>
            <p:ph type="ftr" sz="quarter" idx="11"/>
          </p:nvPr>
        </p:nvSpPr>
        <p:spPr/>
        <p:txBody>
          <a:bodyPr rtlCol="0"/>
          <a:lstStyle>
            <a:lvl1pPr>
              <a:defRPr>
                <a:solidFill>
                  <a:schemeClr val="bg1"/>
                </a:solidFill>
              </a:defRPr>
            </a:lvl1pPr>
          </a:lstStyle>
          <a:p>
            <a:pPr rtl="0"/>
            <a:r>
              <a:rPr lang="nl-NL" noProof="0"/>
              <a:t>Een voettekst toevoegen</a:t>
            </a:r>
          </a:p>
        </p:txBody>
      </p:sp>
      <p:sp>
        <p:nvSpPr>
          <p:cNvPr id="9" name="Tijdelijke aanduiding voor dianummer 8"/>
          <p:cNvSpPr>
            <a:spLocks noGrp="1"/>
          </p:cNvSpPr>
          <p:nvPr>
            <p:ph type="sldNum" sz="quarter" idx="12"/>
          </p:nvPr>
        </p:nvSpPr>
        <p:spPr/>
        <p:txBody>
          <a:bodyPr rtlCol="0"/>
          <a:lstStyle>
            <a:lvl1pPr>
              <a:defRPr>
                <a:solidFill>
                  <a:schemeClr val="bg1"/>
                </a:solidFill>
              </a:defRPr>
            </a:lvl1pPr>
          </a:lstStyle>
          <a:p>
            <a:pPr rtl="0"/>
            <a:fld id="{42F0A33C-B6D6-454E-A4EA-5198AC78DEE3}" type="slidenum">
              <a:rPr lang="nl-NL" noProof="0" smtClean="0"/>
              <a:pPr rtl="0"/>
              <a:t>‹nr.›</a:t>
            </a:fld>
            <a:endParaRPr lang="nl-NL" noProof="0"/>
          </a:p>
        </p:txBody>
      </p:sp>
      <p:sp>
        <p:nvSpPr>
          <p:cNvPr id="17" name="Tijdelijke aanduiding voor tekst 16">
            <a:extLst>
              <a:ext uri="{FF2B5EF4-FFF2-40B4-BE49-F238E27FC236}">
                <a16:creationId xmlns:a16="http://schemas.microsoft.com/office/drawing/2014/main" xmlns="" id="{B941F392-55E3-4875-A0A8-7C2B611343C6}"/>
              </a:ext>
            </a:extLst>
          </p:cNvPr>
          <p:cNvSpPr>
            <a:spLocks noGrp="1"/>
          </p:cNvSpPr>
          <p:nvPr>
            <p:ph type="body" sz="quarter" idx="13" hasCustomPrompt="1"/>
          </p:nvPr>
        </p:nvSpPr>
        <p:spPr>
          <a:xfrm>
            <a:off x="10165359" y="599983"/>
            <a:ext cx="638175" cy="539750"/>
          </a:xfrm>
        </p:spPr>
        <p:txBody>
          <a:bodyPr rtlCol="0" anchor="ctr" anchorCtr="0">
            <a:noAutofit/>
          </a:bodyPr>
          <a:lstStyle>
            <a:lvl1pPr marL="0" indent="0" algn="ctr">
              <a:buNone/>
              <a:defRPr sz="2800">
                <a:solidFill>
                  <a:schemeClr val="bg1"/>
                </a:solidFill>
              </a:defRPr>
            </a:lvl1pPr>
            <a:lvl2pPr marL="228600" indent="0" algn="ctr">
              <a:buNone/>
              <a:defRPr sz="2800">
                <a:solidFill>
                  <a:schemeClr val="bg1"/>
                </a:solidFill>
              </a:defRPr>
            </a:lvl2pPr>
            <a:lvl3pPr marL="457200" indent="0" algn="ctr">
              <a:buNone/>
              <a:defRPr sz="2800">
                <a:solidFill>
                  <a:schemeClr val="bg1"/>
                </a:solidFill>
              </a:defRPr>
            </a:lvl3pPr>
            <a:lvl4pPr marL="685800" indent="0" algn="ctr">
              <a:buNone/>
              <a:defRPr sz="2800">
                <a:solidFill>
                  <a:schemeClr val="bg1"/>
                </a:solidFill>
              </a:defRPr>
            </a:lvl4pPr>
            <a:lvl5pPr marL="914400" indent="0" algn="ctr">
              <a:buNone/>
              <a:defRPr sz="2800">
                <a:solidFill>
                  <a:schemeClr val="bg1"/>
                </a:solidFill>
              </a:defRPr>
            </a:lvl5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18" name="Tijdelijke aanduiding voor tekst 16">
            <a:extLst>
              <a:ext uri="{FF2B5EF4-FFF2-40B4-BE49-F238E27FC236}">
                <a16:creationId xmlns:a16="http://schemas.microsoft.com/office/drawing/2014/main" xmlns="" id="{792D370F-01D2-4F21-BE9F-9951674A658E}"/>
              </a:ext>
            </a:extLst>
          </p:cNvPr>
          <p:cNvSpPr>
            <a:spLocks noGrp="1"/>
          </p:cNvSpPr>
          <p:nvPr>
            <p:ph type="body" sz="quarter" idx="14" hasCustomPrompt="1"/>
          </p:nvPr>
        </p:nvSpPr>
        <p:spPr>
          <a:xfrm>
            <a:off x="10805594" y="1242501"/>
            <a:ext cx="638175" cy="539750"/>
          </a:xfrm>
        </p:spPr>
        <p:txBody>
          <a:bodyPr rtlCol="0" anchor="ctr" anchorCtr="0">
            <a:noAutofit/>
          </a:bodyPr>
          <a:lstStyle>
            <a:lvl1pPr marL="0" indent="0" algn="ctr">
              <a:buNone/>
              <a:defRPr sz="2800">
                <a:solidFill>
                  <a:schemeClr val="bg1"/>
                </a:solidFill>
              </a:defRPr>
            </a:lvl1pPr>
            <a:lvl2pPr marL="228600" indent="0" algn="ctr">
              <a:buNone/>
              <a:defRPr sz="2800">
                <a:solidFill>
                  <a:schemeClr val="bg1"/>
                </a:solidFill>
              </a:defRPr>
            </a:lvl2pPr>
            <a:lvl3pPr marL="457200" indent="0" algn="ctr">
              <a:buNone/>
              <a:defRPr sz="2800">
                <a:solidFill>
                  <a:schemeClr val="bg1"/>
                </a:solidFill>
              </a:defRPr>
            </a:lvl3pPr>
            <a:lvl4pPr marL="685800" indent="0" algn="ctr">
              <a:buNone/>
              <a:defRPr sz="2800">
                <a:solidFill>
                  <a:schemeClr val="bg1"/>
                </a:solidFill>
              </a:defRPr>
            </a:lvl4pPr>
            <a:lvl5pPr marL="914400" indent="0" algn="ctr">
              <a:buNone/>
              <a:defRPr sz="2800">
                <a:solidFill>
                  <a:schemeClr val="bg1"/>
                </a:solidFill>
              </a:defRPr>
            </a:lvl5pPr>
          </a:lstStyle>
          <a:p>
            <a:pPr lvl="0" rtl="0"/>
            <a:r>
              <a:rPr lang="nl-NL" noProof="0" dirty="0"/>
              <a:t>Tekststijlen van het model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19" name="Tijdelijke aanduiding voor tekst 16">
            <a:extLst>
              <a:ext uri="{FF2B5EF4-FFF2-40B4-BE49-F238E27FC236}">
                <a16:creationId xmlns:a16="http://schemas.microsoft.com/office/drawing/2014/main" xmlns="" id="{F0D26AC6-BA38-4193-A559-922728758354}"/>
              </a:ext>
            </a:extLst>
          </p:cNvPr>
          <p:cNvSpPr>
            <a:spLocks noGrp="1"/>
          </p:cNvSpPr>
          <p:nvPr>
            <p:ph type="body" sz="quarter" idx="15" hasCustomPrompt="1"/>
          </p:nvPr>
        </p:nvSpPr>
        <p:spPr>
          <a:xfrm>
            <a:off x="10165359" y="1885019"/>
            <a:ext cx="638175" cy="539750"/>
          </a:xfrm>
        </p:spPr>
        <p:txBody>
          <a:bodyPr rtlCol="0" anchor="ctr" anchorCtr="0">
            <a:noAutofit/>
          </a:bodyPr>
          <a:lstStyle>
            <a:lvl1pPr marL="0" indent="0" algn="ctr">
              <a:buNone/>
              <a:defRPr sz="2800">
                <a:solidFill>
                  <a:schemeClr val="bg1"/>
                </a:solidFill>
              </a:defRPr>
            </a:lvl1pPr>
            <a:lvl2pPr marL="228600" indent="0" algn="ctr">
              <a:buNone/>
              <a:defRPr sz="2800"/>
            </a:lvl2pPr>
            <a:lvl3pPr marL="457200" indent="0" algn="ctr">
              <a:buNone/>
              <a:defRPr sz="2800"/>
            </a:lvl3pPr>
            <a:lvl4pPr marL="685800" indent="0" algn="ctr">
              <a:buNone/>
              <a:defRPr sz="2800"/>
            </a:lvl4pPr>
            <a:lvl5pPr marL="914400" indent="0" algn="ctr">
              <a:buNone/>
              <a:defRPr sz="2800"/>
            </a:lvl5pPr>
          </a:lstStyle>
          <a:p>
            <a:pPr lvl="0" rtl="0"/>
            <a:r>
              <a:rPr lang="nl-NL" noProof="0"/>
              <a:t>Tekststijlen van het model bewerken</a:t>
            </a:r>
          </a:p>
        </p:txBody>
      </p:sp>
      <p:sp>
        <p:nvSpPr>
          <p:cNvPr id="20" name="Tijdelijke aanduiding voor tekst 16">
            <a:extLst>
              <a:ext uri="{FF2B5EF4-FFF2-40B4-BE49-F238E27FC236}">
                <a16:creationId xmlns:a16="http://schemas.microsoft.com/office/drawing/2014/main" xmlns="" id="{E8BC1B5E-B477-4CD0-996D-5614FE4B3FE9}"/>
              </a:ext>
            </a:extLst>
          </p:cNvPr>
          <p:cNvSpPr>
            <a:spLocks noGrp="1"/>
          </p:cNvSpPr>
          <p:nvPr>
            <p:ph type="body" sz="quarter" idx="16" hasCustomPrompt="1"/>
          </p:nvPr>
        </p:nvSpPr>
        <p:spPr>
          <a:xfrm>
            <a:off x="9527184" y="1238157"/>
            <a:ext cx="638175" cy="539750"/>
          </a:xfrm>
        </p:spPr>
        <p:txBody>
          <a:bodyPr rtlCol="0" anchor="ctr" anchorCtr="0">
            <a:noAutofit/>
          </a:bodyPr>
          <a:lstStyle>
            <a:lvl1pPr marL="0" indent="0" algn="ctr">
              <a:buNone/>
              <a:defRPr sz="2800">
                <a:solidFill>
                  <a:schemeClr val="bg1"/>
                </a:solidFill>
              </a:defRPr>
            </a:lvl1pPr>
            <a:lvl2pPr marL="228600" indent="0" algn="ctr">
              <a:buNone/>
              <a:defRPr sz="2800"/>
            </a:lvl2pPr>
            <a:lvl3pPr marL="457200" indent="0" algn="ctr">
              <a:buNone/>
              <a:defRPr sz="2800"/>
            </a:lvl3pPr>
            <a:lvl4pPr marL="685800" indent="0" algn="ctr">
              <a:buNone/>
              <a:defRPr sz="2800"/>
            </a:lvl4pPr>
            <a:lvl5pPr marL="914400" indent="0" algn="ctr">
              <a:buNone/>
              <a:defRPr sz="2800"/>
            </a:lvl5pPr>
          </a:lstStyle>
          <a:p>
            <a:pPr lvl="0" rtl="0"/>
            <a:r>
              <a:rPr lang="nl-NL" noProof="0"/>
              <a:t>Tekststijlen van het model bewerken</a:t>
            </a:r>
          </a:p>
        </p:txBody>
      </p:sp>
      <p:sp>
        <p:nvSpPr>
          <p:cNvPr id="2" name="Titel 1"/>
          <p:cNvSpPr>
            <a:spLocks noGrp="1"/>
          </p:cNvSpPr>
          <p:nvPr>
            <p:ph type="ctrTitle" hasCustomPrompt="1"/>
          </p:nvPr>
        </p:nvSpPr>
        <p:spPr bwMode="blackWhite">
          <a:xfrm>
            <a:off x="4311650" y="1512376"/>
            <a:ext cx="3568700" cy="1809943"/>
          </a:xfrm>
          <a:noFill/>
          <a:ln w="38100">
            <a:noFill/>
          </a:ln>
        </p:spPr>
        <p:txBody>
          <a:bodyPr lIns="274320" rIns="274320" rtlCol="0" anchor="ctr" anchorCtr="0">
            <a:normAutofit/>
          </a:bodyPr>
          <a:lstStyle>
            <a:lvl1pPr algn="ctr">
              <a:defRPr sz="3800" cap="none" baseline="0">
                <a:solidFill>
                  <a:schemeClr val="tx1"/>
                </a:solidFill>
                <a:latin typeface="+mj-lt"/>
                <a:ea typeface="Verdana" panose="020B0604030504040204" pitchFamily="34" charset="0"/>
              </a:defRPr>
            </a:lvl1pPr>
          </a:lstStyle>
          <a:p>
            <a:pPr rtl="0"/>
            <a:r>
              <a:rPr lang="nl-NL" noProof="0"/>
              <a:t>Klik om de titelstijl van het model te bewerken</a:t>
            </a:r>
          </a:p>
        </p:txBody>
      </p:sp>
      <p:sp>
        <p:nvSpPr>
          <p:cNvPr id="3" name="Subtitel 2"/>
          <p:cNvSpPr>
            <a:spLocks noGrp="1"/>
          </p:cNvSpPr>
          <p:nvPr>
            <p:ph type="subTitle" idx="1" hasCustomPrompt="1"/>
          </p:nvPr>
        </p:nvSpPr>
        <p:spPr>
          <a:xfrm>
            <a:off x="4311650" y="3322319"/>
            <a:ext cx="3568700" cy="2023304"/>
          </a:xfrm>
          <a:noFill/>
        </p:spPr>
        <p:txBody>
          <a:bodyPr rtlCol="0" anchor="ctr" anchorCtr="0">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1715302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atste dia">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rtlCol="0"/>
          <a:lstStyle/>
          <a:p>
            <a:pPr rtl="0"/>
            <a:fld id="{9857E9FE-CC76-4398-9D72-C5FB1E3AEB01}" type="datetime1">
              <a:rPr lang="nl-NL" noProof="0" smtClean="0"/>
              <a:t>7-1-2020</a:t>
            </a:fld>
            <a:endParaRPr lang="nl-NL" noProof="0"/>
          </a:p>
        </p:txBody>
      </p:sp>
      <p:sp>
        <p:nvSpPr>
          <p:cNvPr id="4" name="Tijdelijke aanduiding voor voettekst 3"/>
          <p:cNvSpPr>
            <a:spLocks noGrp="1"/>
          </p:cNvSpPr>
          <p:nvPr>
            <p:ph type="ftr" sz="quarter" idx="11"/>
          </p:nvPr>
        </p:nvSpPr>
        <p:spPr/>
        <p:txBody>
          <a:bodyPr rtlCol="0"/>
          <a:lstStyle/>
          <a:p>
            <a:pPr rtl="0"/>
            <a:r>
              <a:rPr lang="nl-NL" noProof="0"/>
              <a:t>Een voettekst toevoegen</a:t>
            </a:r>
          </a:p>
        </p:txBody>
      </p:sp>
      <p:sp>
        <p:nvSpPr>
          <p:cNvPr id="5" name="Tijdelijke aanduiding voor dianummer 4"/>
          <p:cNvSpPr>
            <a:spLocks noGrp="1"/>
          </p:cNvSpPr>
          <p:nvPr>
            <p:ph type="sldNum" sz="quarter" idx="12"/>
          </p:nvPr>
        </p:nvSpPr>
        <p:spPr/>
        <p:txBody>
          <a:bodyPr rtlCol="0"/>
          <a:lstStyle>
            <a:lvl1pPr>
              <a:defRPr sz="800"/>
            </a:lvl1pPr>
          </a:lstStyle>
          <a:p>
            <a:fld id="{42F0A33C-B6D6-454E-A4EA-5198AC78DEE3}" type="slidenum">
              <a:rPr lang="nl-NL" smtClean="0"/>
              <a:pPr/>
              <a:t>‹nr.›</a:t>
            </a:fld>
            <a:endParaRPr lang="nl-NL" dirty="0"/>
          </a:p>
        </p:txBody>
      </p:sp>
      <p:sp>
        <p:nvSpPr>
          <p:cNvPr id="2" name="Titel 1">
            <a:extLst>
              <a:ext uri="{FF2B5EF4-FFF2-40B4-BE49-F238E27FC236}">
                <a16:creationId xmlns:a16="http://schemas.microsoft.com/office/drawing/2014/main" xmlns="" id="{38BE4AA6-ED36-4D3B-ABD8-3BA6059C308D}"/>
              </a:ext>
            </a:extLst>
          </p:cNvPr>
          <p:cNvSpPr>
            <a:spLocks noGrp="1"/>
          </p:cNvSpPr>
          <p:nvPr>
            <p:ph type="title" hasCustomPrompt="1"/>
          </p:nvPr>
        </p:nvSpPr>
        <p:spPr bwMode="gray">
          <a:xfrm>
            <a:off x="3744516" y="1127369"/>
            <a:ext cx="4703084" cy="1188720"/>
          </a:xfrm>
          <a:noFill/>
          <a:ln>
            <a:noFill/>
          </a:ln>
        </p:spPr>
        <p:txBody>
          <a:bodyPr rtlCol="0"/>
          <a:lstStyle>
            <a:lvl1pPr marL="0" indent="0" algn="ctr">
              <a:buFont typeface="Arial" panose="020B0604020202020204" pitchFamily="34" charset="0"/>
              <a:buNone/>
              <a:defRPr cap="none"/>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xmlns="" id="{D94707B9-0409-43FA-B052-6AE401D767CE}"/>
              </a:ext>
            </a:extLst>
          </p:cNvPr>
          <p:cNvSpPr>
            <a:spLocks noGrp="1"/>
          </p:cNvSpPr>
          <p:nvPr>
            <p:ph type="body" sz="quarter" idx="13" hasCustomPrompt="1"/>
          </p:nvPr>
        </p:nvSpPr>
        <p:spPr>
          <a:xfrm>
            <a:off x="3744516" y="2263081"/>
            <a:ext cx="4702968" cy="3909119"/>
          </a:xfrm>
          <a:noFill/>
          <a:ln>
            <a:noFill/>
          </a:ln>
        </p:spPr>
        <p:txBody>
          <a:bodyPr rtlCol="0"/>
          <a:lstStyle>
            <a:lvl1pPr marL="0" indent="0" algn="ctr">
              <a:buNone/>
              <a:defRPr>
                <a:solidFill>
                  <a:schemeClr val="bg1"/>
                </a:solidFill>
              </a:defRPr>
            </a:lvl1pPr>
            <a:lvl2pPr marL="228600" indent="0" algn="ctr">
              <a:buNone/>
              <a:defRPr>
                <a:solidFill>
                  <a:schemeClr val="bg1"/>
                </a:solidFill>
              </a:defRPr>
            </a:lvl2pPr>
            <a:lvl3pPr marL="457200" indent="0" algn="ctr">
              <a:buNone/>
              <a:defRPr>
                <a:solidFill>
                  <a:schemeClr val="bg1"/>
                </a:solidFill>
              </a:defRPr>
            </a:lvl3pPr>
            <a:lvl4pPr marL="685800" indent="0" algn="ctr">
              <a:buNone/>
              <a:defRPr>
                <a:solidFill>
                  <a:schemeClr val="bg1"/>
                </a:solidFill>
              </a:defRPr>
            </a:lvl4pPr>
            <a:lvl5pPr marL="914400" indent="0" algn="ctr">
              <a:buNone/>
              <a:defRPr>
                <a:solidFill>
                  <a:schemeClr val="bg1"/>
                </a:solidFill>
              </a:defRPr>
            </a:lvl5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95256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blackWhite">
          <a:xfrm>
            <a:off x="1600200" y="2386744"/>
            <a:ext cx="8991600" cy="1645920"/>
          </a:xfrm>
          <a:noFill/>
          <a:ln w="38100">
            <a:solidFill>
              <a:srgbClr val="FFFFFF"/>
            </a:solidFill>
          </a:ln>
        </p:spPr>
        <p:txBody>
          <a:bodyPr lIns="274320" rIns="274320" rtlCol="0" anchor="ctr" anchorCtr="1">
            <a:normAutofit/>
          </a:bodyPr>
          <a:lstStyle>
            <a:lvl1pPr algn="ctr">
              <a:defRPr sz="2400">
                <a:solidFill>
                  <a:srgbClr val="262626"/>
                </a:solidFill>
              </a:defRPr>
            </a:lvl1pPr>
          </a:lstStyle>
          <a:p>
            <a:pPr rtl="0"/>
            <a:r>
              <a:rPr lang="nl-NL" noProof="0"/>
              <a:t>Klik om de titelstijl van het model te bewerken</a:t>
            </a:r>
          </a:p>
        </p:txBody>
      </p:sp>
      <p:sp>
        <p:nvSpPr>
          <p:cNvPr id="3" name="Subtitel 2"/>
          <p:cNvSpPr>
            <a:spLocks noGrp="1"/>
          </p:cNvSpPr>
          <p:nvPr>
            <p:ph type="subTitle" idx="1" hasCustomPrompt="1"/>
          </p:nvPr>
        </p:nvSpPr>
        <p:spPr>
          <a:xfrm>
            <a:off x="2695194" y="4352544"/>
            <a:ext cx="6801612" cy="1239894"/>
          </a:xfrm>
          <a:noFill/>
        </p:spPr>
        <p:txBody>
          <a:bodyPr rtlCol="0">
            <a:normAutofit/>
          </a:bodyPr>
          <a:lstStyle>
            <a:lvl1pPr marL="0" indent="0" algn="ctr">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
        <p:nvSpPr>
          <p:cNvPr id="7" name="Tijdelijke aanduiding voor datum 6"/>
          <p:cNvSpPr>
            <a:spLocks noGrp="1"/>
          </p:cNvSpPr>
          <p:nvPr>
            <p:ph type="dt" sz="half" idx="10"/>
          </p:nvPr>
        </p:nvSpPr>
        <p:spPr/>
        <p:txBody>
          <a:bodyPr rtlCol="0"/>
          <a:lstStyle/>
          <a:p>
            <a:pPr rtl="0"/>
            <a:fld id="{0A82E033-1E15-4D33-B088-160B40790EA8}" type="datetime1">
              <a:rPr lang="nl-NL" noProof="0" smtClean="0"/>
              <a:t>7-1-2020</a:t>
            </a:fld>
            <a:endParaRPr lang="nl-NL" noProof="0"/>
          </a:p>
        </p:txBody>
      </p:sp>
      <p:sp>
        <p:nvSpPr>
          <p:cNvPr id="8" name="Tijdelijke aanduiding voor voettekst 7"/>
          <p:cNvSpPr>
            <a:spLocks noGrp="1"/>
          </p:cNvSpPr>
          <p:nvPr>
            <p:ph type="ftr" sz="quarter" idx="11"/>
          </p:nvPr>
        </p:nvSpPr>
        <p:spPr/>
        <p:txBody>
          <a:bodyPr rtlCol="0"/>
          <a:lstStyle/>
          <a:p>
            <a:pPr rtl="0"/>
            <a:r>
              <a:rPr lang="nl-NL" noProof="0"/>
              <a:t>Een voettekst toevoegen</a:t>
            </a:r>
          </a:p>
        </p:txBody>
      </p:sp>
      <p:sp>
        <p:nvSpPr>
          <p:cNvPr id="9" name="Tijdelijke aanduiding voor dianummer 8"/>
          <p:cNvSpPr>
            <a:spLocks noGrp="1"/>
          </p:cNvSpPr>
          <p:nvPr>
            <p:ph type="sldNum" sz="quarter" idx="12"/>
          </p:nvPr>
        </p:nvSpPr>
        <p:spPr/>
        <p:txBody>
          <a:bodyPr rtlCol="0"/>
          <a:lstStyle>
            <a:lvl1pPr>
              <a:defRPr sz="800"/>
            </a:lvl1pPr>
          </a:lstStyle>
          <a:p>
            <a:fld id="{42F0A33C-B6D6-454E-A4EA-5198AC78DEE3}" type="slidenum">
              <a:rPr lang="nl-NL" smtClean="0"/>
              <a:pPr/>
              <a:t>‹nr.›</a:t>
            </a:fld>
            <a:endParaRPr lang="nl-NL" dirty="0"/>
          </a:p>
        </p:txBody>
      </p:sp>
    </p:spTree>
    <p:extLst>
      <p:ext uri="{BB962C8B-B14F-4D97-AF65-F5344CB8AC3E}">
        <p14:creationId xmlns:p14="http://schemas.microsoft.com/office/powerpoint/2010/main" val="32873742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ectiekop">
    <p:bg>
      <p:bgPr>
        <a:solidFill>
          <a:schemeClr val="accent2"/>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xmlns="" id="{C268440A-E3ED-426B-A1F8-1D7557F9584D}"/>
              </a:ext>
            </a:extLst>
          </p:cNvPr>
          <p:cNvSpPr/>
          <p:nvPr userDrawn="1"/>
        </p:nvSpPr>
        <p:spPr>
          <a:xfrm>
            <a:off x="0" y="3648173"/>
            <a:ext cx="12192000" cy="3209827"/>
          </a:xfrm>
          <a:prstGeom prst="rect">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nl-NL" noProof="0"/>
          </a:p>
        </p:txBody>
      </p:sp>
      <p:sp>
        <p:nvSpPr>
          <p:cNvPr id="2" name="Titel 1"/>
          <p:cNvSpPr>
            <a:spLocks noGrp="1"/>
          </p:cNvSpPr>
          <p:nvPr>
            <p:ph type="ctrTitle" hasCustomPrompt="1"/>
          </p:nvPr>
        </p:nvSpPr>
        <p:spPr bwMode="blackWhite">
          <a:xfrm>
            <a:off x="1600200" y="1887121"/>
            <a:ext cx="8991600" cy="1645920"/>
          </a:xfrm>
          <a:noFill/>
          <a:ln w="38100">
            <a:solidFill>
              <a:srgbClr val="FFFFFF"/>
            </a:solidFill>
          </a:ln>
        </p:spPr>
        <p:txBody>
          <a:bodyPr lIns="274320" rIns="274320" rtlCol="0" anchor="ctr" anchorCtr="1">
            <a:normAutofit/>
          </a:bodyPr>
          <a:lstStyle>
            <a:lvl1pPr algn="ctr">
              <a:defRPr sz="3600">
                <a:solidFill>
                  <a:schemeClr val="tx1"/>
                </a:solidFill>
              </a:defRPr>
            </a:lvl1pPr>
          </a:lstStyle>
          <a:p>
            <a:pPr rtl="0"/>
            <a:r>
              <a:rPr lang="nl-NL" noProof="0"/>
              <a:t>Klik om de titelstijl van het model te bewerken</a:t>
            </a:r>
          </a:p>
        </p:txBody>
      </p:sp>
      <p:sp>
        <p:nvSpPr>
          <p:cNvPr id="3" name="Subtitel 2"/>
          <p:cNvSpPr>
            <a:spLocks noGrp="1"/>
          </p:cNvSpPr>
          <p:nvPr>
            <p:ph type="subTitle" idx="1" hasCustomPrompt="1"/>
          </p:nvPr>
        </p:nvSpPr>
        <p:spPr>
          <a:xfrm>
            <a:off x="2695194" y="4352544"/>
            <a:ext cx="6801612" cy="1239894"/>
          </a:xfrm>
          <a:noFill/>
        </p:spPr>
        <p:txBody>
          <a:bodyPr rtlCol="0">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
        <p:nvSpPr>
          <p:cNvPr id="7" name="Tijdelijke aanduiding voor datum 6"/>
          <p:cNvSpPr>
            <a:spLocks noGrp="1"/>
          </p:cNvSpPr>
          <p:nvPr>
            <p:ph type="dt" sz="half" idx="10"/>
          </p:nvPr>
        </p:nvSpPr>
        <p:spPr/>
        <p:txBody>
          <a:bodyPr rtlCol="0"/>
          <a:lstStyle>
            <a:lvl1pPr>
              <a:defRPr>
                <a:solidFill>
                  <a:schemeClr val="bg1"/>
                </a:solidFill>
              </a:defRPr>
            </a:lvl1pPr>
          </a:lstStyle>
          <a:p>
            <a:pPr rtl="0"/>
            <a:fld id="{8CFC65E4-F173-412B-914A-45069DD86416}" type="datetime1">
              <a:rPr lang="nl-NL" noProof="0" smtClean="0"/>
              <a:t>7-1-2020</a:t>
            </a:fld>
            <a:endParaRPr lang="nl-NL" noProof="0"/>
          </a:p>
        </p:txBody>
      </p:sp>
      <p:sp>
        <p:nvSpPr>
          <p:cNvPr id="8" name="Tijdelijke aanduiding voor voettekst 7"/>
          <p:cNvSpPr>
            <a:spLocks noGrp="1"/>
          </p:cNvSpPr>
          <p:nvPr>
            <p:ph type="ftr" sz="quarter" idx="11"/>
          </p:nvPr>
        </p:nvSpPr>
        <p:spPr/>
        <p:txBody>
          <a:bodyPr rtlCol="0"/>
          <a:lstStyle>
            <a:lvl1pPr>
              <a:defRPr>
                <a:solidFill>
                  <a:schemeClr val="bg1"/>
                </a:solidFill>
              </a:defRPr>
            </a:lvl1pPr>
          </a:lstStyle>
          <a:p>
            <a:pPr rtl="0"/>
            <a:r>
              <a:rPr lang="nl-NL" noProof="0"/>
              <a:t>Een voettekst toevoegen</a:t>
            </a:r>
          </a:p>
        </p:txBody>
      </p:sp>
      <p:sp>
        <p:nvSpPr>
          <p:cNvPr id="9" name="Tijdelijke aanduiding voor dianummer 8"/>
          <p:cNvSpPr>
            <a:spLocks noGrp="1"/>
          </p:cNvSpPr>
          <p:nvPr>
            <p:ph type="sldNum" sz="quarter" idx="12"/>
          </p:nvPr>
        </p:nvSpPr>
        <p:spPr/>
        <p:txBody>
          <a:bodyPr rtlCol="0"/>
          <a:lstStyle>
            <a:lvl1pPr>
              <a:defRPr sz="800"/>
            </a:lvl1pPr>
          </a:lstStyle>
          <a:p>
            <a:fld id="{42F0A33C-B6D6-454E-A4EA-5198AC78DEE3}" type="slidenum">
              <a:rPr lang="nl-NL" smtClean="0"/>
              <a:pPr/>
              <a:t>‹nr.›</a:t>
            </a:fld>
            <a:endParaRPr lang="nl-NL" dirty="0"/>
          </a:p>
        </p:txBody>
      </p:sp>
    </p:spTree>
    <p:extLst>
      <p:ext uri="{BB962C8B-B14F-4D97-AF65-F5344CB8AC3E}">
        <p14:creationId xmlns:p14="http://schemas.microsoft.com/office/powerpoint/2010/main" val="224963451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noFill/>
          <a:ln>
            <a:solidFill>
              <a:schemeClr val="accent2"/>
            </a:solidFill>
          </a:ln>
        </p:spPr>
        <p:txBody>
          <a:bodyPr rtlCol="0"/>
          <a:lstStyle/>
          <a:p>
            <a:pPr rtl="0"/>
            <a:r>
              <a:rPr lang="nl-NL" noProof="0"/>
              <a:t>Klik om de titelstijl van het model te bewerken</a:t>
            </a:r>
          </a:p>
        </p:txBody>
      </p:sp>
      <p:sp>
        <p:nvSpPr>
          <p:cNvPr id="3" name="Tijdelijke aanduiding voor inhoud 2"/>
          <p:cNvSpPr>
            <a:spLocks noGrp="1"/>
          </p:cNvSpPr>
          <p:nvPr>
            <p:ph idx="1" hasCustomPrompt="1"/>
          </p:nvPr>
        </p:nvSpPr>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p>
            <a:pPr rtl="0"/>
            <a:fld id="{0F802904-3871-4890-AC65-2CBB8EF084E6}" type="datetime1">
              <a:rPr lang="nl-NL" noProof="0" smtClean="0"/>
              <a:t>7-1-2020</a:t>
            </a:fld>
            <a:endParaRPr lang="nl-NL" noProof="0"/>
          </a:p>
        </p:txBody>
      </p:sp>
      <p:sp>
        <p:nvSpPr>
          <p:cNvPr id="8" name="Tijdelijke aanduiding voor voettekst 7"/>
          <p:cNvSpPr>
            <a:spLocks noGrp="1"/>
          </p:cNvSpPr>
          <p:nvPr>
            <p:ph type="ftr" sz="quarter" idx="11"/>
          </p:nvPr>
        </p:nvSpPr>
        <p:spPr/>
        <p:txBody>
          <a:bodyPr rtlCol="0"/>
          <a:lstStyle/>
          <a:p>
            <a:pPr rtl="0"/>
            <a:r>
              <a:rPr lang="nl-NL" noProof="0"/>
              <a:t>Een voettekst toevoegen</a:t>
            </a:r>
          </a:p>
        </p:txBody>
      </p:sp>
      <p:sp>
        <p:nvSpPr>
          <p:cNvPr id="9" name="Tijdelijke aanduiding voor dianummer 8"/>
          <p:cNvSpPr>
            <a:spLocks noGrp="1"/>
          </p:cNvSpPr>
          <p:nvPr>
            <p:ph type="sldNum" sz="quarter" idx="12"/>
          </p:nvPr>
        </p:nvSpPr>
        <p:spPr/>
        <p:txBody>
          <a:bodyPr rtlCol="0"/>
          <a:lstStyle>
            <a:lvl1pPr>
              <a:defRPr sz="800"/>
            </a:lvl1pPr>
          </a:lstStyle>
          <a:p>
            <a:fld id="{42F0A33C-B6D6-454E-A4EA-5198AC78DEE3}" type="slidenum">
              <a:rPr lang="nl-NL" smtClean="0"/>
              <a:pPr/>
              <a:t>‹nr.›</a:t>
            </a:fld>
            <a:endParaRPr lang="nl-NL" dirty="0"/>
          </a:p>
        </p:txBody>
      </p:sp>
      <p:sp>
        <p:nvSpPr>
          <p:cNvPr id="10" name="Rechthoek 9">
            <a:extLst>
              <a:ext uri="{FF2B5EF4-FFF2-40B4-BE49-F238E27FC236}">
                <a16:creationId xmlns:a16="http://schemas.microsoft.com/office/drawing/2014/main" xmlns="" id="{C0B668FB-6A04-4C02-A197-0044D616A95A}"/>
              </a:ext>
            </a:extLst>
          </p:cNvPr>
          <p:cNvSpPr/>
          <p:nvPr userDrawn="1"/>
        </p:nvSpPr>
        <p:spPr>
          <a:xfrm>
            <a:off x="-15240" y="-1"/>
            <a:ext cx="365760" cy="6876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nl-NL" noProof="0"/>
          </a:p>
        </p:txBody>
      </p:sp>
    </p:spTree>
    <p:extLst>
      <p:ext uri="{BB962C8B-B14F-4D97-AF65-F5344CB8AC3E}">
        <p14:creationId xmlns:p14="http://schemas.microsoft.com/office/powerpoint/2010/main" val="403864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noFill/>
          <a:ln>
            <a:noFill/>
          </a:ln>
        </p:spPr>
        <p:txBody>
          <a:bodyPr rtlCol="0"/>
          <a:lstStyle/>
          <a:p>
            <a:pPr rtl="0"/>
            <a:r>
              <a:rPr lang="nl-NL" noProof="0"/>
              <a:t>Klik om de titelstijl van het model te bewerken</a:t>
            </a:r>
          </a:p>
        </p:txBody>
      </p:sp>
      <p:sp>
        <p:nvSpPr>
          <p:cNvPr id="3" name="Tijdelijke aanduiding voor inhoud 2"/>
          <p:cNvSpPr>
            <a:spLocks noGrp="1"/>
          </p:cNvSpPr>
          <p:nvPr>
            <p:ph sz="half" idx="1" hasCustomPrompt="1"/>
          </p:nvPr>
        </p:nvSpPr>
        <p:spPr>
          <a:xfrm>
            <a:off x="1581912" y="2638044"/>
            <a:ext cx="4271771" cy="3101982"/>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p:cNvSpPr>
            <a:spLocks noGrp="1"/>
          </p:cNvSpPr>
          <p:nvPr>
            <p:ph sz="half" idx="2" hasCustomPrompt="1"/>
          </p:nvPr>
        </p:nvSpPr>
        <p:spPr>
          <a:xfrm>
            <a:off x="6338315" y="2638044"/>
            <a:ext cx="4270247" cy="3101982"/>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8" name="Tijdelijke aanduiding voor datum 7"/>
          <p:cNvSpPr>
            <a:spLocks noGrp="1"/>
          </p:cNvSpPr>
          <p:nvPr>
            <p:ph type="dt" sz="half" idx="10"/>
          </p:nvPr>
        </p:nvSpPr>
        <p:spPr/>
        <p:txBody>
          <a:bodyPr rtlCol="0"/>
          <a:lstStyle/>
          <a:p>
            <a:pPr rtl="0"/>
            <a:fld id="{D7EA48FC-0991-4406-8EFC-76E40BBAC967}" type="datetime1">
              <a:rPr lang="nl-NL" noProof="0" smtClean="0"/>
              <a:t>7-1-2020</a:t>
            </a:fld>
            <a:endParaRPr lang="nl-NL" noProof="0"/>
          </a:p>
        </p:txBody>
      </p:sp>
      <p:sp>
        <p:nvSpPr>
          <p:cNvPr id="9" name="Tijdelijke aanduiding voor voettekst 8"/>
          <p:cNvSpPr>
            <a:spLocks noGrp="1"/>
          </p:cNvSpPr>
          <p:nvPr>
            <p:ph type="ftr" sz="quarter" idx="11"/>
          </p:nvPr>
        </p:nvSpPr>
        <p:spPr/>
        <p:txBody>
          <a:bodyPr rtlCol="0"/>
          <a:lstStyle/>
          <a:p>
            <a:pPr rtl="0"/>
            <a:r>
              <a:rPr lang="nl-NL" noProof="0"/>
              <a:t>Een voettekst toevoegen</a:t>
            </a:r>
          </a:p>
        </p:txBody>
      </p:sp>
      <p:sp>
        <p:nvSpPr>
          <p:cNvPr id="10" name="Tijdelijke aanduiding voor dianummer 9"/>
          <p:cNvSpPr>
            <a:spLocks noGrp="1"/>
          </p:cNvSpPr>
          <p:nvPr>
            <p:ph type="sldNum" sz="quarter" idx="12"/>
          </p:nvPr>
        </p:nvSpPr>
        <p:spPr/>
        <p:txBody>
          <a:bodyPr rtlCol="0"/>
          <a:lstStyle>
            <a:lvl1pPr>
              <a:defRPr sz="800"/>
            </a:lvl1pPr>
          </a:lstStyle>
          <a:p>
            <a:fld id="{42F0A33C-B6D6-454E-A4EA-5198AC78DEE3}" type="slidenum">
              <a:rPr lang="nl-NL" smtClean="0"/>
              <a:pPr/>
              <a:t>‹nr.›</a:t>
            </a:fld>
            <a:endParaRPr lang="nl-NL" dirty="0"/>
          </a:p>
        </p:txBody>
      </p:sp>
      <p:sp>
        <p:nvSpPr>
          <p:cNvPr id="11" name="Rechthoek 10">
            <a:extLst>
              <a:ext uri="{FF2B5EF4-FFF2-40B4-BE49-F238E27FC236}">
                <a16:creationId xmlns:a16="http://schemas.microsoft.com/office/drawing/2014/main" xmlns="" id="{E972FC25-236C-4A4E-83A6-4EBE36B8339C}"/>
              </a:ext>
            </a:extLst>
          </p:cNvPr>
          <p:cNvSpPr/>
          <p:nvPr userDrawn="1"/>
        </p:nvSpPr>
        <p:spPr>
          <a:xfrm>
            <a:off x="-15240" y="-1"/>
            <a:ext cx="365760" cy="6876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nl-NL" noProof="0"/>
          </a:p>
        </p:txBody>
      </p:sp>
    </p:spTree>
    <p:extLst>
      <p:ext uri="{BB962C8B-B14F-4D97-AF65-F5344CB8AC3E}">
        <p14:creationId xmlns:p14="http://schemas.microsoft.com/office/powerpoint/2010/main" val="1795522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gelijking">
    <p:bg>
      <p:bgPr>
        <a:solidFill>
          <a:schemeClr val="accent2"/>
        </a:solid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1583436" y="2313433"/>
            <a:ext cx="4270248" cy="704087"/>
          </a:xfrm>
        </p:spPr>
        <p:txBody>
          <a:bodyPr vert="horz" lIns="91440" tIns="45720" rIns="91440" bIns="45720" rtlCol="0" anchor="b">
            <a:normAutofit/>
          </a:bodyPr>
          <a:lstStyle>
            <a:lvl1pPr marL="0" indent="0">
              <a:buNone/>
              <a:defRPr lang="en-US" sz="2400" b="1" dirty="0">
                <a:solidFill>
                  <a:schemeClr val="bg1"/>
                </a:solidFill>
              </a:defRPr>
            </a:lvl1pPr>
          </a:lstStyle>
          <a:p>
            <a:pPr marL="228600" lvl="0" indent="-228600" rtl="0"/>
            <a:r>
              <a:rPr lang="nl-NL" noProof="0"/>
              <a:t>Tekststijlen van het model bewerken</a:t>
            </a:r>
          </a:p>
        </p:txBody>
      </p:sp>
      <p:sp>
        <p:nvSpPr>
          <p:cNvPr id="4" name="Tijdelijke aanduiding voor inhoud 3"/>
          <p:cNvSpPr>
            <a:spLocks noGrp="1"/>
          </p:cNvSpPr>
          <p:nvPr>
            <p:ph sz="half" idx="2" hasCustomPrompt="1"/>
          </p:nvPr>
        </p:nvSpPr>
        <p:spPr>
          <a:xfrm>
            <a:off x="1583436" y="3143250"/>
            <a:ext cx="4270248" cy="2596776"/>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inhoud 5"/>
          <p:cNvSpPr>
            <a:spLocks noGrp="1"/>
          </p:cNvSpPr>
          <p:nvPr>
            <p:ph sz="quarter" idx="4" hasCustomPrompt="1"/>
          </p:nvPr>
        </p:nvSpPr>
        <p:spPr>
          <a:xfrm>
            <a:off x="6338316" y="3143250"/>
            <a:ext cx="4253484" cy="2596776"/>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lvl1pPr>
              <a:defRPr>
                <a:solidFill>
                  <a:schemeClr val="bg1">
                    <a:alpha val="70000"/>
                  </a:schemeClr>
                </a:solidFill>
              </a:defRPr>
            </a:lvl1pPr>
          </a:lstStyle>
          <a:p>
            <a:pPr rtl="0"/>
            <a:fld id="{41F34B6B-1CDD-440D-85EC-09FBBF963AB6}" type="datetime1">
              <a:rPr lang="nl-NL" noProof="0" smtClean="0"/>
              <a:t>7-1-2020</a:t>
            </a:fld>
            <a:endParaRPr lang="nl-NL" noProof="0"/>
          </a:p>
        </p:txBody>
      </p:sp>
      <p:sp>
        <p:nvSpPr>
          <p:cNvPr id="8" name="Tijdelijke aanduiding voor voettekst 7"/>
          <p:cNvSpPr>
            <a:spLocks noGrp="1"/>
          </p:cNvSpPr>
          <p:nvPr>
            <p:ph type="ftr" sz="quarter" idx="11"/>
          </p:nvPr>
        </p:nvSpPr>
        <p:spPr/>
        <p:txBody>
          <a:bodyPr rtlCol="0"/>
          <a:lstStyle>
            <a:lvl1pPr>
              <a:defRPr>
                <a:solidFill>
                  <a:schemeClr val="bg1">
                    <a:alpha val="70000"/>
                  </a:schemeClr>
                </a:solidFill>
              </a:defRPr>
            </a:lvl1pPr>
          </a:lstStyle>
          <a:p>
            <a:pPr rtl="0"/>
            <a:r>
              <a:rPr lang="nl-NL" noProof="0"/>
              <a:t>Een voettekst toevoegen</a:t>
            </a:r>
          </a:p>
        </p:txBody>
      </p:sp>
      <p:sp>
        <p:nvSpPr>
          <p:cNvPr id="9" name="Tijdelijke aanduiding voor dianummer 8"/>
          <p:cNvSpPr>
            <a:spLocks noGrp="1"/>
          </p:cNvSpPr>
          <p:nvPr>
            <p:ph type="sldNum" sz="quarter" idx="12"/>
          </p:nvPr>
        </p:nvSpPr>
        <p:spPr/>
        <p:txBody>
          <a:bodyPr rtlCol="0"/>
          <a:lstStyle>
            <a:lvl1pPr>
              <a:defRPr sz="800"/>
            </a:lvl1pPr>
          </a:lstStyle>
          <a:p>
            <a:fld id="{42F0A33C-B6D6-454E-A4EA-5198AC78DEE3}" type="slidenum">
              <a:rPr lang="nl-NL" smtClean="0"/>
              <a:pPr/>
              <a:t>‹nr.›</a:t>
            </a:fld>
            <a:endParaRPr lang="nl-NL" dirty="0"/>
          </a:p>
        </p:txBody>
      </p:sp>
      <p:sp>
        <p:nvSpPr>
          <p:cNvPr id="10" name="Titel 9"/>
          <p:cNvSpPr>
            <a:spLocks noGrp="1"/>
          </p:cNvSpPr>
          <p:nvPr>
            <p:ph type="title" hasCustomPrompt="1"/>
          </p:nvPr>
        </p:nvSpPr>
        <p:spPr bwMode="gray">
          <a:noFill/>
          <a:ln>
            <a:solidFill>
              <a:schemeClr val="bg1"/>
            </a:solidFill>
          </a:ln>
        </p:spPr>
        <p:txBody>
          <a:bodyPr rtlCol="0"/>
          <a:lstStyle/>
          <a:p>
            <a:pPr rtl="0"/>
            <a:r>
              <a:rPr lang="nl-NL" noProof="0"/>
              <a:t>Klik om de titelstijl van het model te bewerken</a:t>
            </a:r>
          </a:p>
        </p:txBody>
      </p:sp>
      <p:sp>
        <p:nvSpPr>
          <p:cNvPr id="12" name="Tijdelijke aanduiding voor tekst 4">
            <a:extLst>
              <a:ext uri="{FF2B5EF4-FFF2-40B4-BE49-F238E27FC236}">
                <a16:creationId xmlns:a16="http://schemas.microsoft.com/office/drawing/2014/main" xmlns="" id="{7CC6D812-2BC4-484A-A3B0-D751943CAC28}"/>
              </a:ext>
            </a:extLst>
          </p:cNvPr>
          <p:cNvSpPr>
            <a:spLocks noGrp="1"/>
          </p:cNvSpPr>
          <p:nvPr>
            <p:ph type="body" sz="quarter" idx="3" hasCustomPrompt="1"/>
          </p:nvPr>
        </p:nvSpPr>
        <p:spPr>
          <a:xfrm>
            <a:off x="6304927" y="2313433"/>
            <a:ext cx="4270248" cy="704088"/>
          </a:xfrm>
        </p:spPr>
        <p:txBody>
          <a:bodyPr rtlCol="0" anchor="b"/>
          <a:lstStyle>
            <a:lvl1pPr marL="0" indent="0">
              <a:buFont typeface="Arial" panose="020B0604020202020204" pitchFamily="34" charse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Tree>
    <p:extLst>
      <p:ext uri="{BB962C8B-B14F-4D97-AF65-F5344CB8AC3E}">
        <p14:creationId xmlns:p14="http://schemas.microsoft.com/office/powerpoint/2010/main" val="1074450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a:xfrm>
            <a:off x="11459962" y="6324918"/>
            <a:ext cx="365760" cy="365760"/>
          </a:xfrm>
        </p:spPr>
        <p:txBody>
          <a:bodyPr rtlCol="0"/>
          <a:lstStyle>
            <a:lvl1pPr>
              <a:defRPr sz="800"/>
            </a:lvl1pPr>
          </a:lstStyle>
          <a:p>
            <a:fld id="{42F0A33C-B6D6-454E-A4EA-5198AC78DEE3}" type="slidenum">
              <a:rPr lang="nl-NL" smtClean="0"/>
              <a:pPr/>
              <a:t>‹nr.›</a:t>
            </a:fld>
            <a:endParaRPr lang="nl-NL" dirty="0"/>
          </a:p>
        </p:txBody>
      </p:sp>
      <p:sp>
        <p:nvSpPr>
          <p:cNvPr id="3" name="Tijdelijke aanduiding voor datum 2"/>
          <p:cNvSpPr>
            <a:spLocks noGrp="1"/>
          </p:cNvSpPr>
          <p:nvPr>
            <p:ph type="dt" sz="half" idx="10"/>
          </p:nvPr>
        </p:nvSpPr>
        <p:spPr>
          <a:xfrm>
            <a:off x="8644389" y="6345814"/>
            <a:ext cx="2753746" cy="323968"/>
          </a:xfrm>
        </p:spPr>
        <p:txBody>
          <a:bodyPr rtlCol="0"/>
          <a:lstStyle/>
          <a:p>
            <a:pPr rtl="0"/>
            <a:fld id="{87C48882-2F0E-4E63-89D7-2B4EB2D7C8EC}" type="datetime1">
              <a:rPr lang="nl-NL" noProof="0" smtClean="0"/>
              <a:t>7-1-2020</a:t>
            </a:fld>
            <a:endParaRPr lang="nl-NL" noProof="0"/>
          </a:p>
        </p:txBody>
      </p:sp>
      <p:sp>
        <p:nvSpPr>
          <p:cNvPr id="4" name="Tijdelijke aanduiding voor voettekst 3"/>
          <p:cNvSpPr>
            <a:spLocks noGrp="1"/>
          </p:cNvSpPr>
          <p:nvPr>
            <p:ph type="ftr" sz="quarter" idx="11"/>
          </p:nvPr>
        </p:nvSpPr>
        <p:spPr>
          <a:xfrm>
            <a:off x="457200" y="6403848"/>
            <a:ext cx="5901189" cy="320040"/>
          </a:xfrm>
        </p:spPr>
        <p:txBody>
          <a:bodyPr rtlCol="0"/>
          <a:lstStyle/>
          <a:p>
            <a:pPr rtl="0"/>
            <a:r>
              <a:rPr lang="nl-NL" noProof="0"/>
              <a:t>Een voettekst toevoegen</a:t>
            </a:r>
          </a:p>
        </p:txBody>
      </p:sp>
      <p:sp>
        <p:nvSpPr>
          <p:cNvPr id="21" name="Rechthoek 20">
            <a:extLst>
              <a:ext uri="{FF2B5EF4-FFF2-40B4-BE49-F238E27FC236}">
                <a16:creationId xmlns:a16="http://schemas.microsoft.com/office/drawing/2014/main" xmlns="" id="{64070FEF-D9D1-45DF-A806-9CA5B8270E72}"/>
              </a:ext>
            </a:extLst>
          </p:cNvPr>
          <p:cNvSpPr/>
          <p:nvPr userDrawn="1"/>
        </p:nvSpPr>
        <p:spPr>
          <a:xfrm>
            <a:off x="-15240" y="-1"/>
            <a:ext cx="365760" cy="6876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xmlns="" id="{76C8A7AD-2B2B-4A1B-8A04-1B8223844A00}"/>
              </a:ext>
            </a:extLst>
          </p:cNvPr>
          <p:cNvSpPr>
            <a:spLocks noGrp="1"/>
          </p:cNvSpPr>
          <p:nvPr>
            <p:ph type="title" hasCustomPrompt="1"/>
          </p:nvPr>
        </p:nvSpPr>
        <p:spPr/>
        <p:txBody>
          <a:bodyPr rtlCol="0"/>
          <a:lstStyle/>
          <a:p>
            <a:pPr rtl="0"/>
            <a:r>
              <a:rPr lang="nl-NL" noProof="0"/>
              <a:t>Klik om de titelstijl van het model te bewerken</a:t>
            </a:r>
          </a:p>
        </p:txBody>
      </p:sp>
    </p:spTree>
    <p:extLst>
      <p:ext uri="{BB962C8B-B14F-4D97-AF65-F5344CB8AC3E}">
        <p14:creationId xmlns:p14="http://schemas.microsoft.com/office/powerpoint/2010/main" val="2346313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rtlCol="0"/>
          <a:lstStyle/>
          <a:p>
            <a:pPr rtl="0"/>
            <a:fld id="{78C403E3-8C46-47FB-BA2A-89E2859BA371}" type="datetime1">
              <a:rPr lang="nl-NL" noProof="0" smtClean="0"/>
              <a:t>7-1-2020</a:t>
            </a:fld>
            <a:endParaRPr lang="nl-NL" noProof="0"/>
          </a:p>
        </p:txBody>
      </p:sp>
      <p:sp>
        <p:nvSpPr>
          <p:cNvPr id="4" name="Tijdelijke aanduiding voor voettekst 3"/>
          <p:cNvSpPr>
            <a:spLocks noGrp="1"/>
          </p:cNvSpPr>
          <p:nvPr>
            <p:ph type="ftr" sz="quarter" idx="11"/>
          </p:nvPr>
        </p:nvSpPr>
        <p:spPr/>
        <p:txBody>
          <a:bodyPr rtlCol="0"/>
          <a:lstStyle/>
          <a:p>
            <a:pPr rtl="0"/>
            <a:r>
              <a:rPr lang="nl-NL" noProof="0"/>
              <a:t>Een voettekst toevoegen</a:t>
            </a:r>
          </a:p>
        </p:txBody>
      </p:sp>
      <p:sp>
        <p:nvSpPr>
          <p:cNvPr id="5" name="Tijdelijke aanduiding voor dianummer 4"/>
          <p:cNvSpPr>
            <a:spLocks noGrp="1"/>
          </p:cNvSpPr>
          <p:nvPr>
            <p:ph type="sldNum" sz="quarter" idx="12"/>
          </p:nvPr>
        </p:nvSpPr>
        <p:spPr/>
        <p:txBody>
          <a:bodyPr rtlCol="0"/>
          <a:lstStyle>
            <a:lvl1pPr>
              <a:defRPr sz="800"/>
            </a:lvl1pPr>
          </a:lstStyle>
          <a:p>
            <a:fld id="{42F0A33C-B6D6-454E-A4EA-5198AC78DEE3}" type="slidenum">
              <a:rPr lang="nl-NL" smtClean="0"/>
              <a:pPr/>
              <a:t>‹nr.›</a:t>
            </a:fld>
            <a:endParaRPr lang="nl-NL" dirty="0"/>
          </a:p>
        </p:txBody>
      </p:sp>
    </p:spTree>
    <p:extLst>
      <p:ext uri="{BB962C8B-B14F-4D97-AF65-F5344CB8AC3E}">
        <p14:creationId xmlns:p14="http://schemas.microsoft.com/office/powerpoint/2010/main" val="1930181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el en inhou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black">
          <a:xfrm>
            <a:off x="688624" y="594360"/>
            <a:ext cx="10893775" cy="1962150"/>
          </a:xfrm>
          <a:noFill/>
          <a:ln w="38100">
            <a:solidFill>
              <a:schemeClr val="bg1"/>
            </a:solidFill>
          </a:ln>
        </p:spPr>
        <p:txBody>
          <a:bodyPr lIns="72000" tIns="72000" rIns="72000" bIns="72000" rtlCol="0" anchor="t" anchorCtr="0">
            <a:normAutofit/>
          </a:bodyPr>
          <a:lstStyle>
            <a:lvl1pPr algn="l">
              <a:defRPr sz="4000" cap="none" spc="0" baseline="0">
                <a:solidFill>
                  <a:schemeClr val="tx2">
                    <a:lumMod val="50000"/>
                  </a:schemeClr>
                </a:solidFill>
              </a:defRPr>
            </a:lvl1pPr>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699108" y="2084071"/>
            <a:ext cx="10883292" cy="3501154"/>
          </a:xfrm>
        </p:spPr>
        <p:txBody>
          <a:bodyPr numCol="2" spcCol="108000" rtlCol="0">
            <a:normAutofit/>
          </a:bodyPr>
          <a:lstStyle>
            <a:lvl1pPr marL="228600" indent="-228600" algn="l">
              <a:buClr>
                <a:schemeClr val="accent2"/>
              </a:buClr>
              <a:buFont typeface="Wingdings" panose="05000000000000000000" pitchFamily="2" charset="2"/>
              <a:buChar char="§"/>
              <a:defRPr sz="2400">
                <a:solidFill>
                  <a:schemeClr val="tx2">
                    <a:lumMod val="50000"/>
                  </a:schemeClr>
                </a:solidFill>
              </a:defRPr>
            </a:lvl1pPr>
            <a:lvl2pPr marL="457200" indent="-228600" algn="l">
              <a:buClr>
                <a:schemeClr val="accent2"/>
              </a:buClr>
              <a:buFont typeface="Wingdings" panose="05000000000000000000" pitchFamily="2" charset="2"/>
              <a:buChar char="§"/>
              <a:defRPr sz="2400">
                <a:solidFill>
                  <a:schemeClr val="tx2">
                    <a:lumMod val="50000"/>
                  </a:schemeClr>
                </a:solidFill>
              </a:defRPr>
            </a:lvl2pPr>
            <a:lvl3pPr marL="685800" indent="-228600" algn="l">
              <a:buClr>
                <a:schemeClr val="accent2"/>
              </a:buClr>
              <a:buFont typeface="Wingdings" panose="05000000000000000000" pitchFamily="2" charset="2"/>
              <a:buChar char="§"/>
              <a:defRPr sz="2400">
                <a:solidFill>
                  <a:schemeClr val="tx2">
                    <a:lumMod val="50000"/>
                  </a:schemeClr>
                </a:solidFill>
              </a:defRPr>
            </a:lvl3pPr>
            <a:lvl4pPr marL="914400" indent="-228600" algn="l">
              <a:buClr>
                <a:schemeClr val="accent2"/>
              </a:buClr>
              <a:buFont typeface="Wingdings" panose="05000000000000000000" pitchFamily="2" charset="2"/>
              <a:buChar char="§"/>
              <a:defRPr sz="2400">
                <a:solidFill>
                  <a:schemeClr val="tx2">
                    <a:lumMod val="50000"/>
                  </a:schemeClr>
                </a:solidFill>
              </a:defRPr>
            </a:lvl4pPr>
            <a:lvl5pPr marL="1143000" indent="-228600" algn="l">
              <a:buClr>
                <a:schemeClr val="accent2"/>
              </a:buClr>
              <a:buFont typeface="Wingdings" panose="05000000000000000000" pitchFamily="2" charset="2"/>
              <a:buChar char="§"/>
              <a:defRPr sz="2400">
                <a:solidFill>
                  <a:schemeClr val="tx2">
                    <a:lumMod val="50000"/>
                  </a:schemeClr>
                </a:solidFill>
              </a:defRPr>
            </a:lvl5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a:xfrm>
            <a:off x="7256090" y="6234888"/>
            <a:ext cx="2025832" cy="323968"/>
          </a:xfrm>
        </p:spPr>
        <p:txBody>
          <a:bodyPr rtlCol="0"/>
          <a:lstStyle>
            <a:lvl1pPr>
              <a:defRPr>
                <a:solidFill>
                  <a:schemeClr val="tx2">
                    <a:lumMod val="50000"/>
                  </a:schemeClr>
                </a:solidFill>
              </a:defRPr>
            </a:lvl1pPr>
          </a:lstStyle>
          <a:p>
            <a:pPr rtl="0"/>
            <a:fld id="{E27F5452-D81C-410F-8A40-7FD6E5ADC895}" type="datetime1">
              <a:rPr lang="nl-NL" noProof="0" smtClean="0"/>
              <a:t>7-1-2020</a:t>
            </a:fld>
            <a:endParaRPr lang="nl-NL" noProof="0"/>
          </a:p>
        </p:txBody>
      </p:sp>
      <p:sp>
        <p:nvSpPr>
          <p:cNvPr id="8" name="Tijdelijke aanduiding voor voettekst 7"/>
          <p:cNvSpPr>
            <a:spLocks noGrp="1"/>
          </p:cNvSpPr>
          <p:nvPr>
            <p:ph type="ftr" sz="quarter" idx="11"/>
          </p:nvPr>
        </p:nvSpPr>
        <p:spPr>
          <a:xfrm>
            <a:off x="2895599" y="6238816"/>
            <a:ext cx="4229101" cy="320040"/>
          </a:xfrm>
        </p:spPr>
        <p:txBody>
          <a:bodyPr rtlCol="0"/>
          <a:lstStyle>
            <a:lvl1pPr>
              <a:defRPr>
                <a:solidFill>
                  <a:schemeClr val="tx2">
                    <a:lumMod val="50000"/>
                  </a:schemeClr>
                </a:solidFill>
              </a:defRPr>
            </a:lvl1pPr>
          </a:lstStyle>
          <a:p>
            <a:pPr rtl="0"/>
            <a:r>
              <a:rPr lang="nl-NL" noProof="0"/>
              <a:t>Een voettekst toevoegen</a:t>
            </a:r>
          </a:p>
        </p:txBody>
      </p:sp>
      <p:sp>
        <p:nvSpPr>
          <p:cNvPr id="9" name="Tijdelijke aanduiding voor dianummer 8"/>
          <p:cNvSpPr>
            <a:spLocks noGrp="1"/>
          </p:cNvSpPr>
          <p:nvPr>
            <p:ph type="sldNum" sz="quarter" idx="12"/>
          </p:nvPr>
        </p:nvSpPr>
        <p:spPr>
          <a:xfrm>
            <a:off x="8916161" y="5804577"/>
            <a:ext cx="365760" cy="365760"/>
          </a:xfrm>
        </p:spPr>
        <p:txBody>
          <a:bodyPr rtlCol="0"/>
          <a:lstStyle>
            <a:lvl1pPr>
              <a:defRPr sz="800">
                <a:solidFill>
                  <a:schemeClr val="tx2">
                    <a:lumMod val="50000"/>
                  </a:schemeClr>
                </a:solidFill>
              </a:defRPr>
            </a:lvl1pPr>
          </a:lstStyle>
          <a:p>
            <a:fld id="{42F0A33C-B6D6-454E-A4EA-5198AC78DEE3}" type="slidenum">
              <a:rPr lang="nl-NL" smtClean="0"/>
              <a:pPr/>
              <a:t>‹nr.›</a:t>
            </a:fld>
            <a:endParaRPr lang="nl-NL" dirty="0"/>
          </a:p>
        </p:txBody>
      </p:sp>
      <p:sp>
        <p:nvSpPr>
          <p:cNvPr id="4" name="Rechthoek 3">
            <a:extLst>
              <a:ext uri="{FF2B5EF4-FFF2-40B4-BE49-F238E27FC236}">
                <a16:creationId xmlns:a16="http://schemas.microsoft.com/office/drawing/2014/main" xmlns="" id="{DC5B8FA8-6A22-40E7-B3E9-A963C93B51FA}"/>
              </a:ext>
            </a:extLst>
          </p:cNvPr>
          <p:cNvSpPr/>
          <p:nvPr userDrawn="1"/>
        </p:nvSpPr>
        <p:spPr>
          <a:xfrm>
            <a:off x="-15240" y="2"/>
            <a:ext cx="365760" cy="6876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nl-NL" noProof="0"/>
          </a:p>
        </p:txBody>
      </p:sp>
    </p:spTree>
    <p:extLst>
      <p:ext uri="{BB962C8B-B14F-4D97-AF65-F5344CB8AC3E}">
        <p14:creationId xmlns:p14="http://schemas.microsoft.com/office/powerpoint/2010/main" val="85820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 subtitel en drie afbeeldingen">
    <p:bg bwMode="blackGray">
      <p:bgPr>
        <a:solidFill>
          <a:schemeClr val="bg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xmlns="" id="{5B634A45-4F6E-4E7E-A6D7-E30CC149DF79}"/>
              </a:ext>
            </a:extLst>
          </p:cNvPr>
          <p:cNvSpPr/>
          <p:nvPr userDrawn="1"/>
        </p:nvSpPr>
        <p:spPr>
          <a:xfrm>
            <a:off x="0" y="2423160"/>
            <a:ext cx="12192000" cy="443912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nl-NL" noProof="0"/>
          </a:p>
        </p:txBody>
      </p:sp>
      <p:sp>
        <p:nvSpPr>
          <p:cNvPr id="13" name="Tijdelijke aanduiding voor afbeelding 6">
            <a:extLst>
              <a:ext uri="{FF2B5EF4-FFF2-40B4-BE49-F238E27FC236}">
                <a16:creationId xmlns:a16="http://schemas.microsoft.com/office/drawing/2014/main" xmlns="" id="{3A725127-1EDA-41FB-9345-CD6099714027}"/>
              </a:ext>
            </a:extLst>
          </p:cNvPr>
          <p:cNvSpPr>
            <a:spLocks noGrp="1"/>
          </p:cNvSpPr>
          <p:nvPr>
            <p:ph type="pic" sz="quarter" idx="18" hasCustomPrompt="1"/>
          </p:nvPr>
        </p:nvSpPr>
        <p:spPr>
          <a:xfrm>
            <a:off x="823479" y="2952166"/>
            <a:ext cx="2880000" cy="2880000"/>
          </a:xfrm>
          <a:ln w="38100">
            <a:solidFill>
              <a:srgbClr val="FFFFFF"/>
            </a:solidFill>
          </a:ln>
        </p:spPr>
        <p:txBody>
          <a:bodyPr rtlCol="0"/>
          <a:lstStyle/>
          <a:p>
            <a:pPr rtl="0"/>
            <a:r>
              <a:rPr lang="nl-NL" noProof="0"/>
              <a:t>Klik op het pictogram om een afbeelding toe te voegen</a:t>
            </a:r>
          </a:p>
        </p:txBody>
      </p:sp>
      <p:sp>
        <p:nvSpPr>
          <p:cNvPr id="15" name="Tijdelijke aanduiding voor afbeelding 6">
            <a:extLst>
              <a:ext uri="{FF2B5EF4-FFF2-40B4-BE49-F238E27FC236}">
                <a16:creationId xmlns:a16="http://schemas.microsoft.com/office/drawing/2014/main" xmlns="" id="{45910403-693E-46B1-890E-692928E72B70}"/>
              </a:ext>
            </a:extLst>
          </p:cNvPr>
          <p:cNvSpPr>
            <a:spLocks noGrp="1"/>
          </p:cNvSpPr>
          <p:nvPr>
            <p:ph type="pic" sz="quarter" idx="20" hasCustomPrompt="1"/>
          </p:nvPr>
        </p:nvSpPr>
        <p:spPr>
          <a:xfrm>
            <a:off x="8488521" y="2952166"/>
            <a:ext cx="2880000" cy="2880000"/>
          </a:xfrm>
          <a:ln w="38100">
            <a:solidFill>
              <a:srgbClr val="FFFFFF"/>
            </a:solidFill>
          </a:ln>
        </p:spPr>
        <p:txBody>
          <a:bodyPr rtlCol="0"/>
          <a:lstStyle/>
          <a:p>
            <a:pPr rtl="0"/>
            <a:r>
              <a:rPr lang="nl-NL" noProof="0"/>
              <a:t>Klik op het pictogram om een afbeelding toe te voegen</a:t>
            </a:r>
          </a:p>
        </p:txBody>
      </p:sp>
      <p:sp>
        <p:nvSpPr>
          <p:cNvPr id="2" name="Tijdelijke aanduiding voor datum 1"/>
          <p:cNvSpPr>
            <a:spLocks noGrp="1"/>
          </p:cNvSpPr>
          <p:nvPr>
            <p:ph type="dt" sz="half" idx="10"/>
          </p:nvPr>
        </p:nvSpPr>
        <p:spPr>
          <a:xfrm>
            <a:off x="8385309" y="6238816"/>
            <a:ext cx="2753746" cy="323968"/>
          </a:xfrm>
        </p:spPr>
        <p:txBody>
          <a:bodyPr rtlCol="0"/>
          <a:lstStyle/>
          <a:p>
            <a:pPr rtl="0"/>
            <a:fld id="{3DACB0E3-EAC9-4852-9817-03B998CD9A67}" type="datetime1">
              <a:rPr lang="nl-NL" noProof="0" smtClean="0"/>
              <a:t>7-1-2020</a:t>
            </a:fld>
            <a:endParaRPr lang="nl-NL" noProof="0"/>
          </a:p>
        </p:txBody>
      </p:sp>
      <p:sp>
        <p:nvSpPr>
          <p:cNvPr id="3" name="Tijdelijke aanduiding voor voettekst 2"/>
          <p:cNvSpPr>
            <a:spLocks noGrp="1"/>
          </p:cNvSpPr>
          <p:nvPr>
            <p:ph type="ftr" sz="quarter" idx="11"/>
          </p:nvPr>
        </p:nvSpPr>
        <p:spPr>
          <a:xfrm>
            <a:off x="807720" y="6238816"/>
            <a:ext cx="5901189" cy="320040"/>
          </a:xfrm>
        </p:spPr>
        <p:txBody>
          <a:bodyPr rtlCol="0"/>
          <a:lstStyle/>
          <a:p>
            <a:pPr rtl="0"/>
            <a:r>
              <a:rPr lang="nl-NL" noProof="0"/>
              <a:t>Een voettekst toevoegen</a:t>
            </a:r>
          </a:p>
        </p:txBody>
      </p:sp>
      <p:sp>
        <p:nvSpPr>
          <p:cNvPr id="4" name="Tijdelijke aanduiding voor dianummer 3"/>
          <p:cNvSpPr>
            <a:spLocks noGrp="1"/>
          </p:cNvSpPr>
          <p:nvPr>
            <p:ph type="sldNum" sz="quarter" idx="12"/>
          </p:nvPr>
        </p:nvSpPr>
        <p:spPr>
          <a:xfrm>
            <a:off x="11322802" y="6217920"/>
            <a:ext cx="365760" cy="365760"/>
          </a:xfrm>
        </p:spPr>
        <p:txBody>
          <a:bodyPr rtlCol="0"/>
          <a:lstStyle>
            <a:lvl1pPr>
              <a:defRPr sz="800"/>
            </a:lvl1pPr>
          </a:lstStyle>
          <a:p>
            <a:fld id="{42F0A33C-B6D6-454E-A4EA-5198AC78DEE3}" type="slidenum">
              <a:rPr lang="nl-NL" smtClean="0"/>
              <a:pPr/>
              <a:t>‹nr.›</a:t>
            </a:fld>
            <a:endParaRPr lang="nl-NL" dirty="0"/>
          </a:p>
        </p:txBody>
      </p:sp>
      <p:sp>
        <p:nvSpPr>
          <p:cNvPr id="5" name="Titel 4">
            <a:extLst>
              <a:ext uri="{FF2B5EF4-FFF2-40B4-BE49-F238E27FC236}">
                <a16:creationId xmlns:a16="http://schemas.microsoft.com/office/drawing/2014/main" xmlns="" id="{344A571C-BD72-4598-B89C-F24CC99E0066}"/>
              </a:ext>
            </a:extLst>
          </p:cNvPr>
          <p:cNvSpPr>
            <a:spLocks noGrp="1"/>
          </p:cNvSpPr>
          <p:nvPr>
            <p:ph type="title" hasCustomPrompt="1"/>
          </p:nvPr>
        </p:nvSpPr>
        <p:spPr bwMode="black">
          <a:xfrm>
            <a:off x="807747" y="289559"/>
            <a:ext cx="10564350" cy="1127761"/>
          </a:xfrm>
          <a:noFill/>
          <a:ln>
            <a:noFill/>
          </a:ln>
        </p:spPr>
        <p:txBody>
          <a:bodyPr rtlCol="0" anchor="b" anchorCtr="1"/>
          <a:lstStyle>
            <a:lvl1pPr>
              <a:defRPr cap="none"/>
            </a:lvl1pPr>
          </a:lstStyle>
          <a:p>
            <a:pPr rtl="0"/>
            <a:r>
              <a:rPr lang="nl-NL" noProof="0"/>
              <a:t>Klik om de titelstijl van het model te bewerken</a:t>
            </a:r>
          </a:p>
        </p:txBody>
      </p:sp>
      <p:sp>
        <p:nvSpPr>
          <p:cNvPr id="14" name="Tijdelijke aanduiding voor afbeelding 6">
            <a:extLst>
              <a:ext uri="{FF2B5EF4-FFF2-40B4-BE49-F238E27FC236}">
                <a16:creationId xmlns:a16="http://schemas.microsoft.com/office/drawing/2014/main" xmlns="" id="{6759A834-A403-4050-9F3D-ABDDC9182E91}"/>
              </a:ext>
            </a:extLst>
          </p:cNvPr>
          <p:cNvSpPr>
            <a:spLocks noGrp="1"/>
          </p:cNvSpPr>
          <p:nvPr>
            <p:ph type="pic" sz="quarter" idx="19" hasCustomPrompt="1"/>
          </p:nvPr>
        </p:nvSpPr>
        <p:spPr>
          <a:xfrm>
            <a:off x="4656000" y="2952166"/>
            <a:ext cx="2880000" cy="2880000"/>
          </a:xfrm>
          <a:ln w="38100">
            <a:solidFill>
              <a:srgbClr val="FFFFFF"/>
            </a:solidFill>
          </a:ln>
        </p:spPr>
        <p:txBody>
          <a:bodyPr rtlCol="0"/>
          <a:lstStyle/>
          <a:p>
            <a:pPr rtl="0"/>
            <a:r>
              <a:rPr lang="nl-NL" noProof="0"/>
              <a:t>Klik op het pictogram om een afbeelding toe te voegen</a:t>
            </a:r>
          </a:p>
        </p:txBody>
      </p:sp>
      <p:sp>
        <p:nvSpPr>
          <p:cNvPr id="17" name="Tijdelijke aanduiding voor tekst 16">
            <a:extLst>
              <a:ext uri="{FF2B5EF4-FFF2-40B4-BE49-F238E27FC236}">
                <a16:creationId xmlns:a16="http://schemas.microsoft.com/office/drawing/2014/main" xmlns="" id="{B0AC4720-7B75-40C4-BE31-CB8EBA0AAF8F}"/>
              </a:ext>
            </a:extLst>
          </p:cNvPr>
          <p:cNvSpPr>
            <a:spLocks noGrp="1"/>
          </p:cNvSpPr>
          <p:nvPr>
            <p:ph type="body" sz="quarter" idx="21" hasCustomPrompt="1"/>
          </p:nvPr>
        </p:nvSpPr>
        <p:spPr>
          <a:xfrm>
            <a:off x="807720" y="1493521"/>
            <a:ext cx="10561319" cy="1127762"/>
          </a:xfrm>
          <a:noFill/>
        </p:spPr>
        <p:txBody>
          <a:bodyPr rtlCol="0" anchor="t" anchorCtr="1">
            <a:noAutofit/>
          </a:bodyPr>
          <a:lstStyle>
            <a:lvl1pPr marL="0" indent="0" algn="ctr">
              <a:buFont typeface="Arial" panose="020B0604020202020204" pitchFamily="34" charset="0"/>
              <a:buNone/>
              <a:defRPr sz="2400"/>
            </a:lvl1pPr>
            <a:lvl2pPr marL="228600" indent="0" algn="ctr">
              <a:buNone/>
              <a:defRPr sz="2000"/>
            </a:lvl2pPr>
            <a:lvl3pPr marL="457200" indent="0" algn="ctr">
              <a:buNone/>
              <a:defRPr sz="2000"/>
            </a:lvl3pPr>
            <a:lvl4pPr marL="685800" indent="0" algn="ctr">
              <a:buNone/>
              <a:defRPr sz="2000"/>
            </a:lvl4pPr>
            <a:lvl5pPr marL="914400" indent="0" algn="ctr">
              <a:buNone/>
              <a:defRPr sz="2000"/>
            </a:lvl5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362995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 met kaart">
    <p:bg bwMode="ltGray">
      <p:bgPr>
        <a:solidFill>
          <a:schemeClr val="bg1"/>
        </a:solidFill>
        <a:effectLst/>
      </p:bgPr>
    </p:b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xmlns="" id="{5B1E50CE-2A10-414D-A44D-9CE008E33B13}"/>
              </a:ext>
            </a:extLst>
          </p:cNvPr>
          <p:cNvSpPr>
            <a:spLocks noGrp="1"/>
          </p:cNvSpPr>
          <p:nvPr>
            <p:ph type="pic" sz="quarter" idx="13" hasCustomPrompt="1"/>
          </p:nvPr>
        </p:nvSpPr>
        <p:spPr bwMode="white">
          <a:xfrm>
            <a:off x="0" y="0"/>
            <a:ext cx="12192000" cy="6858000"/>
          </a:xfrm>
          <a:solidFill>
            <a:schemeClr val="tx1"/>
          </a:solidFill>
        </p:spPr>
        <p:txBody>
          <a:bodyPr rtlCol="0" anchor="ctr" anchorCtr="0"/>
          <a:lstStyle>
            <a:lvl1pPr marL="0" indent="0" algn="ctr">
              <a:buNone/>
              <a:defRPr/>
            </a:lvl1pPr>
          </a:lstStyle>
          <a:p>
            <a:pPr rtl="0"/>
            <a:r>
              <a:rPr lang="nl-NL" noProof="0"/>
              <a:t>Klik op het pictogram om een afbeelding toe te voegen</a:t>
            </a:r>
          </a:p>
        </p:txBody>
      </p:sp>
      <p:sp>
        <p:nvSpPr>
          <p:cNvPr id="11" name="Rechthoek 10">
            <a:extLst>
              <a:ext uri="{FF2B5EF4-FFF2-40B4-BE49-F238E27FC236}">
                <a16:creationId xmlns:a16="http://schemas.microsoft.com/office/drawing/2014/main" xmlns="" id="{32BFBB01-2158-40AB-B652-ED00805909B1}"/>
              </a:ext>
            </a:extLst>
          </p:cNvPr>
          <p:cNvSpPr/>
          <p:nvPr userDrawn="1"/>
        </p:nvSpPr>
        <p:spPr>
          <a:xfrm rot="5400000">
            <a:off x="5657999" y="340659"/>
            <a:ext cx="864000" cy="12204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nl-NL" noProof="0"/>
          </a:p>
        </p:txBody>
      </p:sp>
      <p:sp>
        <p:nvSpPr>
          <p:cNvPr id="2" name="Tijdelijke aanduiding voor datum 1"/>
          <p:cNvSpPr>
            <a:spLocks noGrp="1"/>
          </p:cNvSpPr>
          <p:nvPr>
            <p:ph type="dt" sz="half" idx="10"/>
          </p:nvPr>
        </p:nvSpPr>
        <p:spPr/>
        <p:txBody>
          <a:bodyPr rtlCol="0"/>
          <a:lstStyle>
            <a:lvl1pPr>
              <a:defRPr>
                <a:solidFill>
                  <a:schemeClr val="bg1">
                    <a:alpha val="70000"/>
                  </a:schemeClr>
                </a:solidFill>
              </a:defRPr>
            </a:lvl1pPr>
          </a:lstStyle>
          <a:p>
            <a:pPr rtl="0"/>
            <a:fld id="{EFFC65A6-ED33-42D0-82B3-E0C9203B692C}" type="datetime1">
              <a:rPr lang="nl-NL" noProof="0" smtClean="0"/>
              <a:t>7-1-2020</a:t>
            </a:fld>
            <a:endParaRPr lang="nl-NL" noProof="0"/>
          </a:p>
        </p:txBody>
      </p:sp>
      <p:sp>
        <p:nvSpPr>
          <p:cNvPr id="3" name="Tijdelijke aanduiding voor voettekst 2"/>
          <p:cNvSpPr>
            <a:spLocks noGrp="1"/>
          </p:cNvSpPr>
          <p:nvPr>
            <p:ph type="ftr" sz="quarter" idx="11"/>
          </p:nvPr>
        </p:nvSpPr>
        <p:spPr>
          <a:xfrm>
            <a:off x="1251855" y="6236208"/>
            <a:ext cx="5901189" cy="320040"/>
          </a:xfrm>
        </p:spPr>
        <p:txBody>
          <a:bodyPr rtlCol="0"/>
          <a:lstStyle>
            <a:lvl1pPr>
              <a:defRPr>
                <a:solidFill>
                  <a:schemeClr val="bg1">
                    <a:alpha val="70000"/>
                  </a:schemeClr>
                </a:solidFill>
              </a:defRPr>
            </a:lvl1pPr>
          </a:lstStyle>
          <a:p>
            <a:pPr rtl="0"/>
            <a:r>
              <a:rPr lang="nl-NL" noProof="0"/>
              <a:t>Een voettekst toevoegen</a:t>
            </a:r>
          </a:p>
        </p:txBody>
      </p:sp>
      <p:sp>
        <p:nvSpPr>
          <p:cNvPr id="4" name="Tijdelijke aanduiding voor dianummer 3"/>
          <p:cNvSpPr>
            <a:spLocks noGrp="1"/>
          </p:cNvSpPr>
          <p:nvPr>
            <p:ph type="sldNum" sz="quarter" idx="12"/>
          </p:nvPr>
        </p:nvSpPr>
        <p:spPr/>
        <p:txBody>
          <a:bodyPr rtlCol="0"/>
          <a:lstStyle>
            <a:lvl1pPr>
              <a:defRPr sz="800"/>
            </a:lvl1pPr>
          </a:lstStyle>
          <a:p>
            <a:fld id="{42F0A33C-B6D6-454E-A4EA-5198AC78DEE3}" type="slidenum">
              <a:rPr lang="nl-NL" smtClean="0"/>
              <a:pPr/>
              <a:t>‹nr.›</a:t>
            </a:fld>
            <a:endParaRPr lang="nl-NL" dirty="0"/>
          </a:p>
        </p:txBody>
      </p:sp>
      <p:sp>
        <p:nvSpPr>
          <p:cNvPr id="5" name="Titel 4">
            <a:extLst>
              <a:ext uri="{FF2B5EF4-FFF2-40B4-BE49-F238E27FC236}">
                <a16:creationId xmlns:a16="http://schemas.microsoft.com/office/drawing/2014/main" xmlns="" id="{29A01CDD-F399-4646-90ED-E57A0E6099FE}"/>
              </a:ext>
            </a:extLst>
          </p:cNvPr>
          <p:cNvSpPr>
            <a:spLocks noGrp="1"/>
          </p:cNvSpPr>
          <p:nvPr>
            <p:ph type="title" hasCustomPrompt="1"/>
          </p:nvPr>
        </p:nvSpPr>
        <p:spPr bwMode="black">
          <a:xfrm>
            <a:off x="7748789" y="246231"/>
            <a:ext cx="3787891" cy="957729"/>
          </a:xfrm>
          <a:noFill/>
          <a:ln>
            <a:noFill/>
          </a:ln>
        </p:spPr>
        <p:txBody>
          <a:bodyPr rtlCol="0" anchor="b" anchorCtr="0">
            <a:noAutofit/>
          </a:bodyPr>
          <a:lstStyle>
            <a:lvl1pPr algn="r">
              <a:defRPr sz="2400" b="0" cap="none" baseline="0">
                <a:solidFill>
                  <a:schemeClr val="accent2"/>
                </a:solidFill>
              </a:defRPr>
            </a:lvl1pPr>
          </a:lstStyle>
          <a:p>
            <a:pPr rtl="0"/>
            <a:r>
              <a:rPr lang="nl-NL" noProof="0"/>
              <a:t>KLIK OM DE TITELSTIJL VAN HET MODEL TE BEWERKEN</a:t>
            </a:r>
          </a:p>
        </p:txBody>
      </p:sp>
      <p:sp>
        <p:nvSpPr>
          <p:cNvPr id="10" name="Tijdelijke aanduiding voor tekst 9">
            <a:extLst>
              <a:ext uri="{FF2B5EF4-FFF2-40B4-BE49-F238E27FC236}">
                <a16:creationId xmlns:a16="http://schemas.microsoft.com/office/drawing/2014/main" xmlns="" id="{C452D643-DA50-4240-9810-A9BBB9728826}"/>
              </a:ext>
            </a:extLst>
          </p:cNvPr>
          <p:cNvSpPr>
            <a:spLocks noGrp="1"/>
          </p:cNvSpPr>
          <p:nvPr>
            <p:ph type="body" sz="quarter" idx="14" hasCustomPrompt="1"/>
          </p:nvPr>
        </p:nvSpPr>
        <p:spPr>
          <a:xfrm>
            <a:off x="8092439" y="1343510"/>
            <a:ext cx="3383905" cy="4472513"/>
          </a:xfrm>
        </p:spPr>
        <p:txBody>
          <a:bodyPr rtlCol="0">
            <a:normAutofit/>
          </a:bodyPr>
          <a:lstStyle>
            <a:lvl1pPr marL="0" indent="0" algn="r">
              <a:buNone/>
              <a:defRPr sz="2400">
                <a:solidFill>
                  <a:schemeClr val="bg1"/>
                </a:solidFill>
              </a:defRPr>
            </a:lvl1pPr>
            <a:lvl2pPr marL="228600" indent="0" algn="r">
              <a:buNone/>
              <a:defRPr sz="2000">
                <a:solidFill>
                  <a:schemeClr val="bg1"/>
                </a:solidFill>
              </a:defRPr>
            </a:lvl2pPr>
            <a:lvl3pPr marL="457200" indent="0" algn="r">
              <a:buNone/>
              <a:defRPr sz="2000">
                <a:solidFill>
                  <a:schemeClr val="bg1"/>
                </a:solidFill>
              </a:defRPr>
            </a:lvl3pPr>
            <a:lvl4pPr marL="685800" indent="0" algn="r">
              <a:buNone/>
              <a:defRPr sz="2000">
                <a:solidFill>
                  <a:schemeClr val="bg1"/>
                </a:solidFill>
              </a:defRPr>
            </a:lvl4pPr>
            <a:lvl5pPr marL="914400" indent="0" algn="r">
              <a:buNone/>
              <a:defRPr sz="2000">
                <a:solidFill>
                  <a:schemeClr val="bg1"/>
                </a:solidFill>
              </a:defRPr>
            </a:lvl5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3459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blackWhite">
          <a:xfrm>
            <a:off x="883920" y="592183"/>
            <a:ext cx="5750440" cy="1810379"/>
          </a:xfrm>
          <a:noFill/>
          <a:ln>
            <a:noFill/>
          </a:ln>
        </p:spPr>
        <p:txBody>
          <a:bodyPr lIns="0" rtlCol="0" anchor="t" anchorCtr="0">
            <a:noAutofit/>
          </a:bodyPr>
          <a:lstStyle>
            <a:lvl1pPr marL="0" indent="0" algn="l" defTabSz="0">
              <a:buFont typeface="Arial" panose="020B0604020202020204" pitchFamily="34" charset="0"/>
              <a:buNone/>
              <a:defRPr sz="4000" cap="none" spc="0" baseline="0">
                <a:solidFill>
                  <a:schemeClr val="tx1"/>
                </a:solidFill>
              </a:defRPr>
            </a:lvl1pPr>
          </a:lstStyle>
          <a:p>
            <a:pPr rtl="0"/>
            <a:r>
              <a:rPr lang="nl-NL" noProof="0"/>
              <a:t>Klik om de titelstijl van het model te bewerken</a:t>
            </a:r>
          </a:p>
        </p:txBody>
      </p:sp>
      <p:sp>
        <p:nvSpPr>
          <p:cNvPr id="3" name="Tijdelijke aanduiding voor afbeelding 2"/>
          <p:cNvSpPr>
            <a:spLocks noGrp="1" noChangeAspect="1"/>
          </p:cNvSpPr>
          <p:nvPr>
            <p:ph type="pic" idx="1" hasCustomPrompt="1"/>
          </p:nvPr>
        </p:nvSpPr>
        <p:spPr>
          <a:xfrm>
            <a:off x="6497200" y="0"/>
            <a:ext cx="5700896" cy="6858000"/>
          </a:xfrm>
          <a:solidFill>
            <a:schemeClr val="bg1">
              <a:lumMod val="75000"/>
            </a:schemeClr>
          </a:solidFill>
        </p:spPr>
        <p:txBody>
          <a:bodyPr rtlCol="0"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p:cNvSpPr>
            <a:spLocks noGrp="1"/>
          </p:cNvSpPr>
          <p:nvPr>
            <p:ph type="body" sz="half" idx="2" hasCustomPrompt="1"/>
          </p:nvPr>
        </p:nvSpPr>
        <p:spPr bwMode="white">
          <a:xfrm>
            <a:off x="632071" y="2417802"/>
            <a:ext cx="5297398" cy="3710855"/>
          </a:xfrm>
        </p:spPr>
        <p:txBody>
          <a:bodyPr rtlCol="0" anchor="t" anchorCtr="1">
            <a:normAutofit/>
          </a:bodyPr>
          <a:lstStyle>
            <a:lvl1pPr marL="285750" indent="-285750" algn="l">
              <a:buClr>
                <a:schemeClr val="bg1"/>
              </a:buClr>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Tekststijlen van het model bewerken</a:t>
            </a:r>
          </a:p>
        </p:txBody>
      </p:sp>
      <p:sp>
        <p:nvSpPr>
          <p:cNvPr id="8" name="Tijdelijke aanduiding voor datum 7"/>
          <p:cNvSpPr>
            <a:spLocks noGrp="1"/>
          </p:cNvSpPr>
          <p:nvPr>
            <p:ph type="dt" sz="half" idx="10"/>
          </p:nvPr>
        </p:nvSpPr>
        <p:spPr/>
        <p:txBody>
          <a:bodyPr rtlCol="0"/>
          <a:lstStyle>
            <a:lvl1pPr>
              <a:defRPr>
                <a:solidFill>
                  <a:srgbClr val="FFFFFF"/>
                </a:solidFill>
                <a:effectLst>
                  <a:outerShdw blurRad="50800" dist="38100" dir="2700000" algn="tl" rotWithShape="0">
                    <a:prstClr val="black">
                      <a:alpha val="43000"/>
                    </a:prstClr>
                  </a:outerShdw>
                </a:effectLst>
              </a:defRPr>
            </a:lvl1pPr>
          </a:lstStyle>
          <a:p>
            <a:pPr rtl="0"/>
            <a:fld id="{E1F9C57A-208E-461C-867C-C6A4C954D28F}" type="datetime1">
              <a:rPr lang="nl-NL" noProof="0" smtClean="0"/>
              <a:t>7-1-2020</a:t>
            </a:fld>
            <a:endParaRPr lang="nl-NL" noProof="0"/>
          </a:p>
        </p:txBody>
      </p:sp>
      <p:sp>
        <p:nvSpPr>
          <p:cNvPr id="9" name="Tijdelijke aanduiding voor voettekst 8"/>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r>
              <a:rPr lang="nl-NL" noProof="0"/>
              <a:t>Een voettekst toevoegen</a:t>
            </a:r>
          </a:p>
        </p:txBody>
      </p:sp>
      <p:sp>
        <p:nvSpPr>
          <p:cNvPr id="10" name="Tijdelijke aanduiding voor dianummer 9"/>
          <p:cNvSpPr>
            <a:spLocks noGrp="1"/>
          </p:cNvSpPr>
          <p:nvPr>
            <p:ph type="sldNum" sz="quarter" idx="12"/>
          </p:nvPr>
        </p:nvSpPr>
        <p:spPr/>
        <p:txBody>
          <a:bodyPr rtlCol="0"/>
          <a:lstStyle>
            <a:lvl1pPr>
              <a:defRPr sz="800"/>
            </a:lvl1pPr>
          </a:lstStyle>
          <a:p>
            <a:fld id="{42F0A33C-B6D6-454E-A4EA-5198AC78DEE3}" type="slidenum">
              <a:rPr lang="nl-NL" smtClean="0"/>
              <a:pPr/>
              <a:t>‹nr.›</a:t>
            </a:fld>
            <a:endParaRPr lang="nl-NL" dirty="0"/>
          </a:p>
        </p:txBody>
      </p:sp>
    </p:spTree>
    <p:extLst>
      <p:ext uri="{BB962C8B-B14F-4D97-AF65-F5344CB8AC3E}">
        <p14:creationId xmlns:p14="http://schemas.microsoft.com/office/powerpoint/2010/main" val="389130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fbeelding met bijschrift">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xmlns="" id="{1C226BE6-63BD-4193-A5B9-87DBDF176AB9}"/>
              </a:ext>
            </a:extLst>
          </p:cNvPr>
          <p:cNvSpPr/>
          <p:nvPr userDrawn="1"/>
        </p:nvSpPr>
        <p:spPr>
          <a:xfrm rot="5400000">
            <a:off x="5712000" y="-5718344"/>
            <a:ext cx="756000" cy="12204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nl-NL" noProof="0"/>
          </a:p>
        </p:txBody>
      </p:sp>
      <p:sp>
        <p:nvSpPr>
          <p:cNvPr id="2" name="Titel 1"/>
          <p:cNvSpPr>
            <a:spLocks noGrp="1"/>
          </p:cNvSpPr>
          <p:nvPr>
            <p:ph type="title" hasCustomPrompt="1"/>
          </p:nvPr>
        </p:nvSpPr>
        <p:spPr bwMode="blackWhite">
          <a:xfrm>
            <a:off x="4175220" y="3508040"/>
            <a:ext cx="3841560" cy="3420000"/>
          </a:xfrm>
          <a:noFill/>
          <a:ln>
            <a:noFill/>
          </a:ln>
        </p:spPr>
        <p:txBody>
          <a:bodyPr rtlCol="0" anchor="ctr" anchorCtr="1">
            <a:noAutofit/>
          </a:bodyPr>
          <a:lstStyle>
            <a:lvl1pPr algn="l">
              <a:defRPr sz="2400" cap="none">
                <a:solidFill>
                  <a:schemeClr val="tx1"/>
                </a:solidFill>
              </a:defRPr>
            </a:lvl1pPr>
          </a:lstStyle>
          <a:p>
            <a:pPr rtl="0"/>
            <a:r>
              <a:rPr lang="nl-NL" noProof="0"/>
              <a:t>Klik om de titelstijl van het model te bewerken</a:t>
            </a:r>
          </a:p>
        </p:txBody>
      </p:sp>
      <p:sp>
        <p:nvSpPr>
          <p:cNvPr id="4" name="Tijdelijke aanduiding voor tekst 3"/>
          <p:cNvSpPr>
            <a:spLocks noGrp="1"/>
          </p:cNvSpPr>
          <p:nvPr>
            <p:ph type="body" sz="half" idx="2" hasCustomPrompt="1"/>
          </p:nvPr>
        </p:nvSpPr>
        <p:spPr>
          <a:xfrm>
            <a:off x="8404860" y="1005840"/>
            <a:ext cx="3497580" cy="5593080"/>
          </a:xfrm>
        </p:spPr>
        <p:txBody>
          <a:bodyPr rtlCol="0" anchor="t" anchorCtr="0">
            <a:normAutofit/>
          </a:bodyPr>
          <a:lstStyle>
            <a:lvl1pPr marL="285750" indent="-285750" algn="l">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Tekststijlen van het model bewerken</a:t>
            </a:r>
          </a:p>
        </p:txBody>
      </p:sp>
      <p:sp>
        <p:nvSpPr>
          <p:cNvPr id="8" name="Tijdelijke aanduiding voor datum 7"/>
          <p:cNvSpPr>
            <a:spLocks noGrp="1"/>
          </p:cNvSpPr>
          <p:nvPr>
            <p:ph type="dt" sz="half" idx="10"/>
          </p:nvPr>
        </p:nvSpPr>
        <p:spPr>
          <a:xfrm>
            <a:off x="8629149" y="6254056"/>
            <a:ext cx="2753746" cy="323968"/>
          </a:xfrm>
        </p:spPr>
        <p:txBody>
          <a:bodyPr rtlCol="0"/>
          <a:lstStyle>
            <a:lvl1pPr>
              <a:defRPr>
                <a:solidFill>
                  <a:srgbClr val="FFFFFF"/>
                </a:solidFill>
                <a:effectLst>
                  <a:outerShdw blurRad="50800" dist="38100" dir="2700000" algn="tl" rotWithShape="0">
                    <a:prstClr val="black">
                      <a:alpha val="43000"/>
                    </a:prstClr>
                  </a:outerShdw>
                </a:effectLst>
              </a:defRPr>
            </a:lvl1pPr>
          </a:lstStyle>
          <a:p>
            <a:pPr rtl="0"/>
            <a:fld id="{8AAD738F-468B-4D48-9272-1CACAEE3B327}" type="datetime1">
              <a:rPr lang="nl-NL" noProof="0" smtClean="0"/>
              <a:t>7-1-2020</a:t>
            </a:fld>
            <a:endParaRPr lang="nl-NL" noProof="0"/>
          </a:p>
        </p:txBody>
      </p:sp>
      <p:sp>
        <p:nvSpPr>
          <p:cNvPr id="9" name="Tijdelijke aanduiding voor voettekst 8"/>
          <p:cNvSpPr>
            <a:spLocks noGrp="1"/>
          </p:cNvSpPr>
          <p:nvPr>
            <p:ph type="ftr" sz="quarter" idx="11"/>
          </p:nvPr>
        </p:nvSpPr>
        <p:spPr>
          <a:xfrm>
            <a:off x="301752" y="6236208"/>
            <a:ext cx="5124797" cy="320040"/>
          </a:xfrm>
        </p:spPr>
        <p:txBody>
          <a:bodyPr rtlCol="0"/>
          <a:lstStyle>
            <a:lvl1pPr>
              <a:defRPr>
                <a:solidFill>
                  <a:srgbClr val="FFFFFF">
                    <a:alpha val="70000"/>
                  </a:srgbClr>
                </a:solidFill>
              </a:defRPr>
            </a:lvl1pPr>
          </a:lstStyle>
          <a:p>
            <a:pPr rtl="0"/>
            <a:r>
              <a:rPr lang="nl-NL" noProof="0"/>
              <a:t>Een voettekst toevoegen</a:t>
            </a:r>
          </a:p>
        </p:txBody>
      </p:sp>
      <p:sp>
        <p:nvSpPr>
          <p:cNvPr id="10" name="Tijdelijke aanduiding voor dianummer 9"/>
          <p:cNvSpPr>
            <a:spLocks noGrp="1"/>
          </p:cNvSpPr>
          <p:nvPr>
            <p:ph type="sldNum" sz="quarter" idx="12"/>
          </p:nvPr>
        </p:nvSpPr>
        <p:spPr>
          <a:xfrm>
            <a:off x="11566642" y="6233160"/>
            <a:ext cx="365760" cy="365760"/>
          </a:xfrm>
        </p:spPr>
        <p:txBody>
          <a:bodyPr rtlCol="0"/>
          <a:lstStyle>
            <a:lvl1pPr>
              <a:defRPr sz="800"/>
            </a:lvl1pPr>
          </a:lstStyle>
          <a:p>
            <a:fld id="{42F0A33C-B6D6-454E-A4EA-5198AC78DEE3}" type="slidenum">
              <a:rPr lang="nl-NL" smtClean="0"/>
              <a:pPr/>
              <a:t>‹nr.›</a:t>
            </a:fld>
            <a:endParaRPr lang="nl-NL" dirty="0"/>
          </a:p>
        </p:txBody>
      </p:sp>
      <p:sp>
        <p:nvSpPr>
          <p:cNvPr id="13" name="Tijdelijke aanduiding voor tekst 3">
            <a:extLst>
              <a:ext uri="{FF2B5EF4-FFF2-40B4-BE49-F238E27FC236}">
                <a16:creationId xmlns:a16="http://schemas.microsoft.com/office/drawing/2014/main" xmlns="" id="{A010B646-69BD-42FF-80B8-7A065EA6A284}"/>
              </a:ext>
            </a:extLst>
          </p:cNvPr>
          <p:cNvSpPr>
            <a:spLocks noGrp="1"/>
          </p:cNvSpPr>
          <p:nvPr>
            <p:ph type="body" sz="half" idx="15" hasCustomPrompt="1"/>
          </p:nvPr>
        </p:nvSpPr>
        <p:spPr>
          <a:xfrm>
            <a:off x="293917" y="996684"/>
            <a:ext cx="3497580" cy="5593080"/>
          </a:xfrm>
        </p:spPr>
        <p:txBody>
          <a:bodyPr rtlCol="0" anchor="t" anchorCtr="0">
            <a:normAutofit/>
          </a:bodyPr>
          <a:lstStyle>
            <a:lvl1pPr marL="285750" indent="-285750" algn="l">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Tekststijlen van het model bewerken</a:t>
            </a:r>
          </a:p>
        </p:txBody>
      </p:sp>
    </p:spTree>
    <p:extLst>
      <p:ext uri="{BB962C8B-B14F-4D97-AF65-F5344CB8AC3E}">
        <p14:creationId xmlns:p14="http://schemas.microsoft.com/office/powerpoint/2010/main" val="251054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indeling">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a:xfrm>
            <a:off x="11459962" y="6324918"/>
            <a:ext cx="365760" cy="365760"/>
          </a:xfrm>
        </p:spPr>
        <p:txBody>
          <a:bodyPr rtlCol="0"/>
          <a:lstStyle>
            <a:lvl1pPr>
              <a:defRPr sz="800"/>
            </a:lvl1pPr>
          </a:lstStyle>
          <a:p>
            <a:fld id="{42F0A33C-B6D6-454E-A4EA-5198AC78DEE3}" type="slidenum">
              <a:rPr lang="nl-NL" smtClean="0"/>
              <a:pPr/>
              <a:t>‹nr.›</a:t>
            </a:fld>
            <a:endParaRPr lang="nl-NL" dirty="0"/>
          </a:p>
        </p:txBody>
      </p:sp>
      <p:sp>
        <p:nvSpPr>
          <p:cNvPr id="12" name="Titel 11">
            <a:extLst>
              <a:ext uri="{FF2B5EF4-FFF2-40B4-BE49-F238E27FC236}">
                <a16:creationId xmlns:a16="http://schemas.microsoft.com/office/drawing/2014/main" xmlns="" id="{2B21E085-4E62-4EC9-A5F1-16523F195915}"/>
              </a:ext>
            </a:extLst>
          </p:cNvPr>
          <p:cNvSpPr>
            <a:spLocks noGrp="1"/>
          </p:cNvSpPr>
          <p:nvPr>
            <p:ph type="title" hasCustomPrompt="1"/>
          </p:nvPr>
        </p:nvSpPr>
        <p:spPr bwMode="black">
          <a:xfrm>
            <a:off x="6942215" y="426720"/>
            <a:ext cx="4699941" cy="1188720"/>
          </a:xfrm>
          <a:noFill/>
          <a:ln>
            <a:noFill/>
          </a:ln>
        </p:spPr>
        <p:txBody>
          <a:bodyPr rtlCol="0"/>
          <a:lstStyle>
            <a:lvl1pPr algn="l">
              <a:defRPr cap="none">
                <a:solidFill>
                  <a:schemeClr val="tx1"/>
                </a:solidFill>
              </a:defRPr>
            </a:lvl1pPr>
          </a:lstStyle>
          <a:p>
            <a:pPr rtl="0"/>
            <a:r>
              <a:rPr lang="nl-NL" noProof="0"/>
              <a:t>Klik om de titelstijl van het model te bewerken</a:t>
            </a:r>
          </a:p>
        </p:txBody>
      </p:sp>
      <p:sp>
        <p:nvSpPr>
          <p:cNvPr id="14" name="Tijdelijke aanduiding voor tekst 13">
            <a:extLst>
              <a:ext uri="{FF2B5EF4-FFF2-40B4-BE49-F238E27FC236}">
                <a16:creationId xmlns:a16="http://schemas.microsoft.com/office/drawing/2014/main" xmlns="" id="{FFCDFB3A-4CE3-463F-8C40-B15E3F5CFCA6}"/>
              </a:ext>
            </a:extLst>
          </p:cNvPr>
          <p:cNvSpPr>
            <a:spLocks noGrp="1"/>
          </p:cNvSpPr>
          <p:nvPr>
            <p:ph type="body" sz="quarter" idx="17" hasCustomPrompt="1"/>
          </p:nvPr>
        </p:nvSpPr>
        <p:spPr>
          <a:xfrm>
            <a:off x="7048876" y="1818152"/>
            <a:ext cx="4045844" cy="4277848"/>
          </a:xfrm>
          <a:noFill/>
        </p:spPr>
        <p:txBody>
          <a:bodyPr rtlCol="0"/>
          <a:lstStyle>
            <a:lvl1pPr marL="0" indent="0" algn="l">
              <a:buNone/>
              <a:defRPr>
                <a:solidFill>
                  <a:schemeClr val="tx1"/>
                </a:solidFill>
              </a:defRPr>
            </a:lvl1pPr>
            <a:lvl2pPr marL="228600" indent="0" algn="l">
              <a:buNone/>
              <a:defRPr>
                <a:solidFill>
                  <a:schemeClr val="tx1"/>
                </a:solidFill>
              </a:defRPr>
            </a:lvl2pPr>
            <a:lvl3pPr marL="457200" indent="0" algn="l">
              <a:buNone/>
              <a:defRPr>
                <a:solidFill>
                  <a:schemeClr val="tx1"/>
                </a:solidFill>
              </a:defRPr>
            </a:lvl3pPr>
            <a:lvl4pPr marL="685800" indent="0" algn="l">
              <a:buNone/>
              <a:defRPr>
                <a:solidFill>
                  <a:schemeClr val="tx1"/>
                </a:solidFill>
              </a:defRPr>
            </a:lvl4pPr>
            <a:lvl5pPr marL="914400" indent="0" algn="l">
              <a:buNone/>
              <a:defRPr>
                <a:solidFill>
                  <a:schemeClr val="tx1"/>
                </a:solidFill>
              </a:defRPr>
            </a:lvl5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3" name="Tijdelijke aanduiding voor datum 2"/>
          <p:cNvSpPr>
            <a:spLocks noGrp="1"/>
          </p:cNvSpPr>
          <p:nvPr>
            <p:ph type="dt" sz="half" idx="10"/>
          </p:nvPr>
        </p:nvSpPr>
        <p:spPr>
          <a:xfrm>
            <a:off x="8644389" y="6345814"/>
            <a:ext cx="2753746" cy="323968"/>
          </a:xfrm>
        </p:spPr>
        <p:txBody>
          <a:bodyPr rtlCol="0"/>
          <a:lstStyle/>
          <a:p>
            <a:pPr rtl="0"/>
            <a:fld id="{99C82BBB-3CBB-4BA5-A456-A8DC007C9B7C}" type="datetime1">
              <a:rPr lang="nl-NL" noProof="0" smtClean="0"/>
              <a:t>7-1-2020</a:t>
            </a:fld>
            <a:endParaRPr lang="nl-NL" noProof="0"/>
          </a:p>
        </p:txBody>
      </p:sp>
      <p:sp>
        <p:nvSpPr>
          <p:cNvPr id="4" name="Tijdelijke aanduiding voor voettekst 3"/>
          <p:cNvSpPr>
            <a:spLocks noGrp="1"/>
          </p:cNvSpPr>
          <p:nvPr>
            <p:ph type="ftr" sz="quarter" idx="11"/>
          </p:nvPr>
        </p:nvSpPr>
        <p:spPr>
          <a:xfrm>
            <a:off x="457200" y="6403848"/>
            <a:ext cx="5901189" cy="320040"/>
          </a:xfrm>
        </p:spPr>
        <p:txBody>
          <a:bodyPr rtlCol="0"/>
          <a:lstStyle/>
          <a:p>
            <a:pPr rtl="0"/>
            <a:r>
              <a:rPr lang="nl-NL" noProof="0"/>
              <a:t>Een voettekst toevoegen</a:t>
            </a:r>
          </a:p>
        </p:txBody>
      </p:sp>
      <p:sp>
        <p:nvSpPr>
          <p:cNvPr id="6" name="Tijdelijke aanduiding voor afbeelding 5">
            <a:extLst>
              <a:ext uri="{FF2B5EF4-FFF2-40B4-BE49-F238E27FC236}">
                <a16:creationId xmlns:a16="http://schemas.microsoft.com/office/drawing/2014/main" xmlns="" id="{7D356109-298D-4C51-9DC7-DC74594DC220}"/>
              </a:ext>
            </a:extLst>
          </p:cNvPr>
          <p:cNvSpPr>
            <a:spLocks noGrp="1"/>
          </p:cNvSpPr>
          <p:nvPr>
            <p:ph type="pic" sz="quarter" idx="18" hasCustomPrompt="1"/>
          </p:nvPr>
        </p:nvSpPr>
        <p:spPr>
          <a:xfrm>
            <a:off x="732155" y="396240"/>
            <a:ext cx="5927725" cy="5989638"/>
          </a:xfrm>
          <a:ln w="38100">
            <a:solidFill>
              <a:schemeClr val="accent2"/>
            </a:solidFill>
          </a:ln>
        </p:spPr>
        <p:txBody>
          <a:bodyPr rtlCol="0"/>
          <a:lstStyle/>
          <a:p>
            <a:pPr rtl="0"/>
            <a:r>
              <a:rPr lang="nl-NL" noProof="0"/>
              <a:t>Klik op het pictogram om een afbeelding toe te voegen</a:t>
            </a:r>
          </a:p>
        </p:txBody>
      </p:sp>
      <p:sp>
        <p:nvSpPr>
          <p:cNvPr id="21" name="Rechthoek 20">
            <a:extLst>
              <a:ext uri="{FF2B5EF4-FFF2-40B4-BE49-F238E27FC236}">
                <a16:creationId xmlns:a16="http://schemas.microsoft.com/office/drawing/2014/main" xmlns="" id="{64070FEF-D9D1-45DF-A806-9CA5B8270E72}"/>
              </a:ext>
            </a:extLst>
          </p:cNvPr>
          <p:cNvSpPr/>
          <p:nvPr userDrawn="1"/>
        </p:nvSpPr>
        <p:spPr>
          <a:xfrm>
            <a:off x="-15240" y="-1"/>
            <a:ext cx="365760" cy="6876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nl-NL" noProof="0"/>
          </a:p>
        </p:txBody>
      </p:sp>
      <p:cxnSp>
        <p:nvCxnSpPr>
          <p:cNvPr id="9" name="Rechte verbindingslijn 8" descr="decoratief element">
            <a:extLst>
              <a:ext uri="{FF2B5EF4-FFF2-40B4-BE49-F238E27FC236}">
                <a16:creationId xmlns:a16="http://schemas.microsoft.com/office/drawing/2014/main" xmlns="" id="{167C85F9-C124-4D12-B4AC-317A35D71511}"/>
              </a:ext>
              <a:ext uri="{C183D7F6-B498-43B3-948B-1728B52AA6E4}">
                <adec:decorative xmlns:adec="http://schemas.microsoft.com/office/drawing/2017/decorative" xmlns="" val="1"/>
              </a:ext>
            </a:extLst>
          </p:cNvPr>
          <p:cNvCxnSpPr>
            <a:cxnSpLocks/>
          </p:cNvCxnSpPr>
          <p:nvPr userDrawn="1"/>
        </p:nvCxnSpPr>
        <p:spPr>
          <a:xfrm>
            <a:off x="7141749" y="1720670"/>
            <a:ext cx="3780000" cy="0"/>
          </a:xfrm>
          <a:prstGeom prst="line">
            <a:avLst/>
          </a:prstGeom>
          <a:ln w="31750">
            <a:solidFill>
              <a:schemeClr val="accent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2294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en bijschrift ">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xmlns="" id="{BDE53EE8-1567-4A1C-B5FB-9243D17B161A}"/>
              </a:ext>
            </a:extLst>
          </p:cNvPr>
          <p:cNvSpPr>
            <a:spLocks noGrp="1"/>
          </p:cNvSpPr>
          <p:nvPr>
            <p:ph type="pic" sz="quarter" idx="16" hasCustomPrompt="1"/>
          </p:nvPr>
        </p:nvSpPr>
        <p:spPr>
          <a:xfrm>
            <a:off x="6096000" y="0"/>
            <a:ext cx="6096000" cy="6858000"/>
          </a:xfrm>
          <a:solidFill>
            <a:schemeClr val="tx1">
              <a:lumMod val="50000"/>
              <a:lumOff val="50000"/>
            </a:schemeClr>
          </a:solidFill>
        </p:spPr>
        <p:txBody>
          <a:bodyPr rtlCol="0"/>
          <a:lstStyle/>
          <a:p>
            <a:pPr rtl="0"/>
            <a:r>
              <a:rPr lang="nl-NL" noProof="0"/>
              <a:t>Klik op het pictogram om een afbeelding toe te voegen</a:t>
            </a:r>
          </a:p>
        </p:txBody>
      </p:sp>
      <p:sp>
        <p:nvSpPr>
          <p:cNvPr id="6" name="Tijdelijke aanduiding voor afbeelding 5">
            <a:extLst>
              <a:ext uri="{FF2B5EF4-FFF2-40B4-BE49-F238E27FC236}">
                <a16:creationId xmlns:a16="http://schemas.microsoft.com/office/drawing/2014/main" xmlns="" id="{145CB378-10E3-4D4E-82B7-47858EDEE57D}"/>
              </a:ext>
            </a:extLst>
          </p:cNvPr>
          <p:cNvSpPr>
            <a:spLocks noGrp="1"/>
          </p:cNvSpPr>
          <p:nvPr>
            <p:ph type="pic" sz="quarter" idx="13" hasCustomPrompt="1"/>
          </p:nvPr>
        </p:nvSpPr>
        <p:spPr>
          <a:xfrm>
            <a:off x="6662827" y="543339"/>
            <a:ext cx="5040000" cy="5765661"/>
          </a:xfrm>
          <a:ln w="38100">
            <a:solidFill>
              <a:schemeClr val="bg1"/>
            </a:solidFill>
          </a:ln>
        </p:spPr>
        <p:txBody>
          <a:bodyPr rtlCol="0"/>
          <a:lstStyle/>
          <a:p>
            <a:pPr rtl="0"/>
            <a:r>
              <a:rPr lang="nl-NL" noProof="0"/>
              <a:t>Klik op het pictogram om een afbeelding toe te voegen</a:t>
            </a:r>
          </a:p>
        </p:txBody>
      </p:sp>
      <p:sp>
        <p:nvSpPr>
          <p:cNvPr id="3" name="Tijdelijke aanduiding voor datum 2"/>
          <p:cNvSpPr>
            <a:spLocks noGrp="1"/>
          </p:cNvSpPr>
          <p:nvPr>
            <p:ph type="dt" sz="half" idx="10"/>
          </p:nvPr>
        </p:nvSpPr>
        <p:spPr>
          <a:xfrm>
            <a:off x="8537045" y="6358084"/>
            <a:ext cx="2753746" cy="323968"/>
          </a:xfrm>
        </p:spPr>
        <p:txBody>
          <a:bodyPr rtlCol="0"/>
          <a:lstStyle/>
          <a:p>
            <a:pPr rtl="0"/>
            <a:fld id="{A4A055BE-FB53-46C9-AB1C-165DC2FAC6A2}" type="datetime1">
              <a:rPr lang="nl-NL" noProof="0" smtClean="0"/>
              <a:t>7-1-2020</a:t>
            </a:fld>
            <a:endParaRPr lang="nl-NL" noProof="0"/>
          </a:p>
        </p:txBody>
      </p:sp>
      <p:sp>
        <p:nvSpPr>
          <p:cNvPr id="4" name="Tijdelijke aanduiding voor voettekst 3"/>
          <p:cNvSpPr>
            <a:spLocks noGrp="1"/>
          </p:cNvSpPr>
          <p:nvPr>
            <p:ph type="ftr" sz="quarter" idx="11"/>
          </p:nvPr>
        </p:nvSpPr>
        <p:spPr>
          <a:xfrm>
            <a:off x="704361" y="6382908"/>
            <a:ext cx="5901189" cy="320040"/>
          </a:xfrm>
        </p:spPr>
        <p:txBody>
          <a:bodyPr rtlCol="0"/>
          <a:lstStyle/>
          <a:p>
            <a:pPr rtl="0"/>
            <a:r>
              <a:rPr lang="nl-NL" noProof="0"/>
              <a:t>Een voettekst toevoegen</a:t>
            </a:r>
          </a:p>
        </p:txBody>
      </p:sp>
      <p:sp>
        <p:nvSpPr>
          <p:cNvPr id="5" name="Tijdelijke aanduiding voor dianummer 4"/>
          <p:cNvSpPr>
            <a:spLocks noGrp="1"/>
          </p:cNvSpPr>
          <p:nvPr>
            <p:ph type="sldNum" sz="quarter" idx="12"/>
          </p:nvPr>
        </p:nvSpPr>
        <p:spPr>
          <a:xfrm>
            <a:off x="11474538" y="6337188"/>
            <a:ext cx="365760" cy="365760"/>
          </a:xfrm>
        </p:spPr>
        <p:txBody>
          <a:bodyPr rtlCol="0"/>
          <a:lstStyle>
            <a:lvl1pPr>
              <a:defRPr sz="800"/>
            </a:lvl1pPr>
          </a:lstStyle>
          <a:p>
            <a:fld id="{42F0A33C-B6D6-454E-A4EA-5198AC78DEE3}" type="slidenum">
              <a:rPr lang="nl-NL" smtClean="0"/>
              <a:pPr/>
              <a:t>‹nr.›</a:t>
            </a:fld>
            <a:endParaRPr lang="nl-NL" dirty="0"/>
          </a:p>
        </p:txBody>
      </p:sp>
      <p:sp>
        <p:nvSpPr>
          <p:cNvPr id="7" name="Titel 6">
            <a:extLst>
              <a:ext uri="{FF2B5EF4-FFF2-40B4-BE49-F238E27FC236}">
                <a16:creationId xmlns:a16="http://schemas.microsoft.com/office/drawing/2014/main" xmlns="" id="{AA2BF3C7-5EFF-4508-B560-D9A68D3F7226}"/>
              </a:ext>
            </a:extLst>
          </p:cNvPr>
          <p:cNvSpPr>
            <a:spLocks noGrp="1"/>
          </p:cNvSpPr>
          <p:nvPr>
            <p:ph type="title" hasCustomPrompt="1"/>
          </p:nvPr>
        </p:nvSpPr>
        <p:spPr bwMode="gray">
          <a:xfrm>
            <a:off x="704361" y="164690"/>
            <a:ext cx="4593772" cy="2624056"/>
          </a:xfrm>
          <a:noFill/>
          <a:ln>
            <a:noFill/>
          </a:ln>
        </p:spPr>
        <p:txBody>
          <a:bodyPr rtlCol="0" anchor="t" anchorCtr="0">
            <a:noAutofit/>
          </a:bodyPr>
          <a:lstStyle>
            <a:lvl1pPr>
              <a:defRPr sz="4000" cap="none"/>
            </a:lvl1pPr>
          </a:lstStyle>
          <a:p>
            <a:pPr rtl="0"/>
            <a:r>
              <a:rPr lang="nl-NL" noProof="0"/>
              <a:t>Klik om de titelstijl van het model te bewerken</a:t>
            </a:r>
          </a:p>
        </p:txBody>
      </p:sp>
      <p:sp>
        <p:nvSpPr>
          <p:cNvPr id="9" name="Tijdelijke aanduiding voor tekst 8">
            <a:extLst>
              <a:ext uri="{FF2B5EF4-FFF2-40B4-BE49-F238E27FC236}">
                <a16:creationId xmlns:a16="http://schemas.microsoft.com/office/drawing/2014/main" xmlns="" id="{37D64B51-A9B6-4A76-949F-576993124753}"/>
              </a:ext>
            </a:extLst>
          </p:cNvPr>
          <p:cNvSpPr>
            <a:spLocks noGrp="1"/>
          </p:cNvSpPr>
          <p:nvPr>
            <p:ph type="body" sz="quarter" idx="14" hasCustomPrompt="1"/>
          </p:nvPr>
        </p:nvSpPr>
        <p:spPr>
          <a:xfrm>
            <a:off x="704361" y="3233530"/>
            <a:ext cx="4593771" cy="2902590"/>
          </a:xfrm>
        </p:spPr>
        <p:txBody>
          <a:bodyPr rtlCol="0">
            <a:normAutofit/>
          </a:bodyPr>
          <a:lstStyle>
            <a:lvl1pPr marL="0" indent="0" algn="ctr">
              <a:buClr>
                <a:schemeClr val="bg1"/>
              </a:buClr>
              <a:buNone/>
              <a:defRPr sz="2400">
                <a:solidFill>
                  <a:schemeClr val="tx1"/>
                </a:solidFill>
              </a:defRPr>
            </a:lvl1pPr>
            <a:lvl2pPr marL="228600" indent="0" algn="ctr">
              <a:buClr>
                <a:schemeClr val="bg1"/>
              </a:buClr>
              <a:buNone/>
              <a:defRPr sz="2400">
                <a:solidFill>
                  <a:schemeClr val="tx1"/>
                </a:solidFill>
              </a:defRPr>
            </a:lvl2pPr>
            <a:lvl3pPr marL="457200" indent="0" algn="ctr">
              <a:buClr>
                <a:schemeClr val="bg1"/>
              </a:buClr>
              <a:buNone/>
              <a:defRPr sz="2400">
                <a:solidFill>
                  <a:schemeClr val="tx1"/>
                </a:solidFill>
              </a:defRPr>
            </a:lvl3pPr>
            <a:lvl4pPr marL="685800" indent="0" algn="ctr">
              <a:buClr>
                <a:schemeClr val="bg1"/>
              </a:buClr>
              <a:buNone/>
              <a:defRPr sz="2400">
                <a:solidFill>
                  <a:schemeClr val="tx1"/>
                </a:solidFill>
              </a:defRPr>
            </a:lvl4pPr>
            <a:lvl5pPr marL="914400" indent="0" algn="ctr">
              <a:buClr>
                <a:schemeClr val="bg1"/>
              </a:buClr>
              <a:buNone/>
              <a:defRPr sz="2400">
                <a:solidFill>
                  <a:schemeClr val="tx1"/>
                </a:solidFill>
              </a:defRPr>
            </a:lvl5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900114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 met bijschrif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blackWhite">
          <a:xfrm>
            <a:off x="6712900" y="407684"/>
            <a:ext cx="4910096" cy="2257167"/>
          </a:xfrm>
          <a:noFill/>
          <a:ln>
            <a:noFill/>
          </a:ln>
        </p:spPr>
        <p:txBody>
          <a:bodyPr rtlCol="0" anchor="ctr" anchorCtr="0">
            <a:normAutofit/>
          </a:bodyPr>
          <a:lstStyle>
            <a:lvl1pPr algn="l">
              <a:defRPr sz="4000">
                <a:solidFill>
                  <a:srgbClr val="262626"/>
                </a:solidFill>
              </a:defRPr>
            </a:lvl1pPr>
          </a:lstStyle>
          <a:p>
            <a:pPr rtl="0"/>
            <a:r>
              <a:rPr lang="nl-NL" noProof="0"/>
              <a:t>Klik om de titelstijl van het model te bewerken</a:t>
            </a:r>
          </a:p>
        </p:txBody>
      </p:sp>
      <p:sp>
        <p:nvSpPr>
          <p:cNvPr id="4" name="Tijdelijke aanduiding voor tekst 3"/>
          <p:cNvSpPr>
            <a:spLocks noGrp="1"/>
          </p:cNvSpPr>
          <p:nvPr>
            <p:ph type="body" sz="half" idx="2" hasCustomPrompt="1"/>
          </p:nvPr>
        </p:nvSpPr>
        <p:spPr bwMode="white">
          <a:xfrm>
            <a:off x="6780414" y="3019130"/>
            <a:ext cx="4584265" cy="3159033"/>
          </a:xfrm>
        </p:spPr>
        <p:txBody>
          <a:bodyPr rtlCol="0" anchor="t" anchorCtr="1">
            <a:normAutofit/>
          </a:bodyPr>
          <a:lstStyle>
            <a:lvl1pPr marL="0" indent="0" algn="l">
              <a:buNone/>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Tekststijlen van het model bewerken</a:t>
            </a:r>
          </a:p>
        </p:txBody>
      </p:sp>
      <p:sp>
        <p:nvSpPr>
          <p:cNvPr id="9" name="Tijdelijke aanduiding voor datum 8"/>
          <p:cNvSpPr>
            <a:spLocks noGrp="1"/>
          </p:cNvSpPr>
          <p:nvPr>
            <p:ph type="dt" sz="half" idx="10"/>
          </p:nvPr>
        </p:nvSpPr>
        <p:spPr/>
        <p:txBody>
          <a:bodyPr rtlCol="0"/>
          <a:lstStyle/>
          <a:p>
            <a:pPr rtl="0"/>
            <a:fld id="{524467B6-37F9-478B-BBAA-38FFB1924305}" type="datetime1">
              <a:rPr lang="nl-NL" noProof="0" smtClean="0"/>
              <a:t>7-1-2020</a:t>
            </a:fld>
            <a:endParaRPr lang="nl-NL" noProof="0"/>
          </a:p>
        </p:txBody>
      </p:sp>
      <p:sp>
        <p:nvSpPr>
          <p:cNvPr id="10" name="Tijdelijke aanduiding voor voettekst 9"/>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r>
              <a:rPr lang="nl-NL" noProof="0"/>
              <a:t>Een voettekst toevoegen</a:t>
            </a:r>
          </a:p>
        </p:txBody>
      </p:sp>
      <p:sp>
        <p:nvSpPr>
          <p:cNvPr id="11" name="Tijdelijke aanduiding voor dianummer 10"/>
          <p:cNvSpPr>
            <a:spLocks noGrp="1"/>
          </p:cNvSpPr>
          <p:nvPr>
            <p:ph type="sldNum" sz="quarter" idx="12"/>
          </p:nvPr>
        </p:nvSpPr>
        <p:spPr/>
        <p:txBody>
          <a:bodyPr rtlCol="0"/>
          <a:lstStyle>
            <a:lvl1pPr>
              <a:defRPr sz="800"/>
            </a:lvl1pPr>
          </a:lstStyle>
          <a:p>
            <a:fld id="{42F0A33C-B6D6-454E-A4EA-5198AC78DEE3}" type="slidenum">
              <a:rPr lang="nl-NL" smtClean="0"/>
              <a:pPr/>
              <a:t>‹nr.›</a:t>
            </a:fld>
            <a:endParaRPr lang="nl-NL" dirty="0"/>
          </a:p>
        </p:txBody>
      </p:sp>
      <p:sp>
        <p:nvSpPr>
          <p:cNvPr id="12" name="Tijdelijke aanduiding voor inhoud 2">
            <a:extLst>
              <a:ext uri="{FF2B5EF4-FFF2-40B4-BE49-F238E27FC236}">
                <a16:creationId xmlns:a16="http://schemas.microsoft.com/office/drawing/2014/main" xmlns="" id="{1FEC71D9-8368-4022-BA35-B43400F92502}"/>
              </a:ext>
            </a:extLst>
          </p:cNvPr>
          <p:cNvSpPr>
            <a:spLocks noGrp="1"/>
          </p:cNvSpPr>
          <p:nvPr>
            <p:ph idx="1" hasCustomPrompt="1"/>
          </p:nvPr>
        </p:nvSpPr>
        <p:spPr>
          <a:xfrm>
            <a:off x="827320" y="407684"/>
            <a:ext cx="5625849" cy="5770479"/>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338916215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bwMode="gray">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p>
            <a:pPr rtl="0"/>
            <a:r>
              <a:rPr lang="nl-NL" noProof="0"/>
              <a:t>Klik om de titelstijl van het model te bewerken</a:t>
            </a:r>
          </a:p>
        </p:txBody>
      </p:sp>
      <p:sp>
        <p:nvSpPr>
          <p:cNvPr id="3" name="Tijdelijke aanduiding voor tekst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rtl="0"/>
            <a:fld id="{1C2FCA3F-769B-47F9-8D89-5ADE6328F05C}" type="datetime1">
              <a:rPr lang="nl-NL" noProof="0" smtClean="0"/>
              <a:t>7-1-2020</a:t>
            </a:fld>
            <a:endParaRPr lang="nl-NL" noProof="0"/>
          </a:p>
        </p:txBody>
      </p:sp>
      <p:sp>
        <p:nvSpPr>
          <p:cNvPr id="5" name="Tijdelijke aanduiding voor voettekst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rtl="0"/>
            <a:r>
              <a:rPr lang="nl-NL" noProof="0"/>
              <a:t>Een voettekst toevoegen</a:t>
            </a:r>
          </a:p>
        </p:txBody>
      </p:sp>
      <p:sp>
        <p:nvSpPr>
          <p:cNvPr id="6" name="Tijdelijke aanduiding voor dianumm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800" spc="0" baseline="0">
                <a:solidFill>
                  <a:srgbClr val="FFFFFF"/>
                </a:solidFill>
              </a:defRPr>
            </a:lvl1pPr>
          </a:lstStyle>
          <a:p>
            <a:fld id="{42F0A33C-B6D6-454E-A4EA-5198AC78DEE3}" type="slidenum">
              <a:rPr lang="nl-NL" smtClean="0"/>
              <a:pPr/>
              <a:t>‹nr.›</a:t>
            </a:fld>
            <a:endParaRPr lang="nl-NL" dirty="0"/>
          </a:p>
        </p:txBody>
      </p:sp>
    </p:spTree>
    <p:extLst>
      <p:ext uri="{BB962C8B-B14F-4D97-AF65-F5344CB8AC3E}">
        <p14:creationId xmlns:p14="http://schemas.microsoft.com/office/powerpoint/2010/main" val="235314984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79" r:id="rId4"/>
    <p:sldLayoutId id="2147483681" r:id="rId5"/>
    <p:sldLayoutId id="2147483690" r:id="rId6"/>
    <p:sldLayoutId id="2147483666" r:id="rId7"/>
    <p:sldLayoutId id="2147483687" r:id="rId8"/>
    <p:sldLayoutId id="2147483680" r:id="rId9"/>
    <p:sldLayoutId id="2147483688" r:id="rId10"/>
    <p:sldLayoutId id="2147483673" r:id="rId11"/>
    <p:sldLayoutId id="2147483692" r:id="rId12"/>
    <p:sldLayoutId id="2147483674" r:id="rId13"/>
    <p:sldLayoutId id="2147483676" r:id="rId14"/>
    <p:sldLayoutId id="2147483677" r:id="rId15"/>
    <p:sldLayoutId id="2147483691" r:id="rId16"/>
    <p:sldLayoutId id="2147483689" r:id="rId17"/>
  </p:sldLayoutIdLst>
  <p:hf sldNum="0" hdr="0" ftr="0" dt="0"/>
  <p:txStyles>
    <p:titleStyle>
      <a:lvl1pPr algn="ctr" defTabSz="914400" rtl="0" eaLnBrk="1" latinLnBrk="0" hangingPunct="1">
        <a:lnSpc>
          <a:spcPct val="90000"/>
        </a:lnSpc>
        <a:spcBef>
          <a:spcPct val="0"/>
        </a:spcBef>
        <a:buNone/>
        <a:defRPr sz="4000" kern="1200" cap="none" spc="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Afbeeldingsresultaat voor schonste wijk">
            <a:extLst>
              <a:ext uri="{FF2B5EF4-FFF2-40B4-BE49-F238E27FC236}">
                <a16:creationId xmlns:a16="http://schemas.microsoft.com/office/drawing/2014/main" xmlns="" id="{B0BB28ED-881A-434E-B3B6-1D8C64333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94" y="1928082"/>
            <a:ext cx="12204000" cy="4881600"/>
          </a:xfrm>
          <a:prstGeom prst="rect">
            <a:avLst/>
          </a:prstGeom>
          <a:noFill/>
          <a:extLst>
            <a:ext uri="{909E8E84-426E-40DD-AFC4-6F175D3DCCD1}">
              <a14:hiddenFill xmlns:a14="http://schemas.microsoft.com/office/drawing/2010/main">
                <a:solidFill>
                  <a:srgbClr val="FFFFFF"/>
                </a:solidFill>
              </a14:hiddenFill>
            </a:ext>
          </a:extLst>
        </p:spPr>
      </p:pic>
      <p:pic>
        <p:nvPicPr>
          <p:cNvPr id="27" name="Tijdelijke aanduiding voor afbeelding 26" descr="Het Louvre">
            <a:extLst>
              <a:ext uri="{FF2B5EF4-FFF2-40B4-BE49-F238E27FC236}">
                <a16:creationId xmlns:a16="http://schemas.microsoft.com/office/drawing/2014/main" xmlns="" id="{7001B856-B79C-4FA5-95FD-B8EACA64129B}"/>
              </a:ext>
            </a:extLst>
          </p:cNvPr>
          <p:cNvPicPr>
            <a:picLocks noGrp="1" noChangeAspect="1"/>
          </p:cNvPicPr>
          <p:nvPr>
            <p:ph type="pic" sz="quarter" idx="13"/>
          </p:nvPr>
        </p:nvPicPr>
        <p:blipFill>
          <a:blip r:embed="rId4"/>
          <a:srcRect l="25" r="25"/>
          <a:stretch>
            <a:fillRect/>
          </a:stretch>
        </p:blipFill>
        <p:spPr>
          <a:xfrm>
            <a:off x="8145709" y="10158215"/>
            <a:ext cx="992289" cy="558163"/>
          </a:xfrm>
        </p:spPr>
      </p:pic>
      <p:sp>
        <p:nvSpPr>
          <p:cNvPr id="19" name="Rechthoek 18" descr="decoratief element">
            <a:extLst>
              <a:ext uri="{FF2B5EF4-FFF2-40B4-BE49-F238E27FC236}">
                <a16:creationId xmlns:a16="http://schemas.microsoft.com/office/drawing/2014/main" xmlns="" id="{D7DD2AF5-94F8-4276-A384-39A296E9E618}"/>
              </a:ext>
              <a:ext uri="{C183D7F6-B498-43B3-948B-1728B52AA6E4}">
                <adec:decorative xmlns:adec="http://schemas.microsoft.com/office/drawing/2017/decorative" xmlns="" val="1"/>
              </a:ext>
            </a:extLst>
          </p:cNvPr>
          <p:cNvSpPr/>
          <p:nvPr/>
        </p:nvSpPr>
        <p:spPr>
          <a:xfrm rot="5400000">
            <a:off x="5657999" y="340659"/>
            <a:ext cx="864000" cy="12204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nl-NL"/>
          </a:p>
        </p:txBody>
      </p:sp>
      <p:sp>
        <p:nvSpPr>
          <p:cNvPr id="17" name="Gelijkbenige driehoek 16" descr="decoratief element">
            <a:extLst>
              <a:ext uri="{FF2B5EF4-FFF2-40B4-BE49-F238E27FC236}">
                <a16:creationId xmlns:a16="http://schemas.microsoft.com/office/drawing/2014/main" xmlns="" id="{3E135D3E-7923-4D69-BC52-1E8434A0B2DF}"/>
              </a:ext>
              <a:ext uri="{C183D7F6-B498-43B3-948B-1728B52AA6E4}">
                <adec:decorative xmlns:adec="http://schemas.microsoft.com/office/drawing/2017/decorative" xmlns="" val="1"/>
              </a:ext>
            </a:extLst>
          </p:cNvPr>
          <p:cNvSpPr/>
          <p:nvPr/>
        </p:nvSpPr>
        <p:spPr>
          <a:xfrm rot="5400000">
            <a:off x="0" y="0"/>
            <a:ext cx="1260000" cy="1260000"/>
          </a:xfrm>
          <a:prstGeom prst="triangle">
            <a:avLst>
              <a:gd name="adj" fmla="val 0"/>
            </a:avLst>
          </a:prstGeom>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a:p>
        </p:txBody>
      </p:sp>
      <p:pic>
        <p:nvPicPr>
          <p:cNvPr id="4098" name="Picture 2" descr="Picture">
            <a:extLst>
              <a:ext uri="{FF2B5EF4-FFF2-40B4-BE49-F238E27FC236}">
                <a16:creationId xmlns:a16="http://schemas.microsoft.com/office/drawing/2014/main" xmlns="" id="{FE73EECF-58A4-495F-9D83-CE73BBCB10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0774" y="189417"/>
            <a:ext cx="3238500" cy="13049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Gerelateerde afbeelding">
            <a:extLst>
              <a:ext uri="{FF2B5EF4-FFF2-40B4-BE49-F238E27FC236}">
                <a16:creationId xmlns:a16="http://schemas.microsoft.com/office/drawing/2014/main" xmlns="" id="{54A63430-AAD1-4A9C-B8D1-5850ECCE75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7059" y="48318"/>
            <a:ext cx="1160709" cy="167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700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afbeelding 5" descr="Afbeelding met drank, fles, voedsel, verschillend&#10;&#10;Automatisch gegenereerde beschrijving">
            <a:extLst>
              <a:ext uri="{FF2B5EF4-FFF2-40B4-BE49-F238E27FC236}">
                <a16:creationId xmlns:a16="http://schemas.microsoft.com/office/drawing/2014/main" xmlns="" id="{2702A7FE-1DE8-48EB-893D-313445D46013}"/>
              </a:ext>
            </a:extLst>
          </p:cNvPr>
          <p:cNvPicPr>
            <a:picLocks noChangeAspect="1"/>
          </p:cNvPicPr>
          <p:nvPr/>
        </p:nvPicPr>
        <p:blipFill rotWithShape="1">
          <a:blip r:embed="rId2"/>
          <a:srcRect t="12530" b="12219"/>
          <a:stretch/>
        </p:blipFill>
        <p:spPr>
          <a:xfrm>
            <a:off x="20" y="10"/>
            <a:ext cx="12191980" cy="6857990"/>
          </a:xfrm>
          <a:prstGeom prst="rect">
            <a:avLst/>
          </a:prstGeom>
          <a:noFill/>
        </p:spPr>
      </p:pic>
    </p:spTree>
    <p:extLst>
      <p:ext uri="{BB962C8B-B14F-4D97-AF65-F5344CB8AC3E}">
        <p14:creationId xmlns:p14="http://schemas.microsoft.com/office/powerpoint/2010/main" val="1390567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Gerelateerde afbeelding">
            <a:extLst>
              <a:ext uri="{FF2B5EF4-FFF2-40B4-BE49-F238E27FC236}">
                <a16:creationId xmlns:a16="http://schemas.microsoft.com/office/drawing/2014/main" xmlns="" id="{B4025387-EFC6-4669-B549-E67D24701B9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t="19701" b="10512"/>
          <a:stretch/>
        </p:blipFill>
        <p:spPr bwMode="auto">
          <a:xfrm>
            <a:off x="2222300" y="997183"/>
            <a:ext cx="9296400" cy="4863633"/>
          </a:xfrm>
          <a:prstGeom prst="rect">
            <a:avLst/>
          </a:prstGeom>
          <a:noFill/>
          <a:extLst>
            <a:ext uri="{909E8E84-426E-40DD-AFC4-6F175D3DCCD1}">
              <a14:hiddenFill xmlns:a14="http://schemas.microsoft.com/office/drawing/2010/main">
                <a:solidFill>
                  <a:srgbClr val="FFFFFF"/>
                </a:solidFill>
              </a14:hiddenFill>
            </a:ext>
          </a:extLst>
        </p:spPr>
      </p:pic>
      <p:sp>
        <p:nvSpPr>
          <p:cNvPr id="54" name="Rechthoek 53" descr="decoratief element">
            <a:extLst>
              <a:ext uri="{FF2B5EF4-FFF2-40B4-BE49-F238E27FC236}">
                <a16:creationId xmlns:a16="http://schemas.microsoft.com/office/drawing/2014/main" xmlns="" id="{73785415-E552-4742-B0A5-FC1ECF293E4F}"/>
              </a:ext>
              <a:ext uri="{C183D7F6-B498-43B3-948B-1728B52AA6E4}">
                <adec:decorative xmlns:adec="http://schemas.microsoft.com/office/drawing/2017/decorative" xmlns="" val="1"/>
              </a:ext>
            </a:extLst>
          </p:cNvPr>
          <p:cNvSpPr/>
          <p:nvPr/>
        </p:nvSpPr>
        <p:spPr>
          <a:xfrm>
            <a:off x="1009950" y="289296"/>
            <a:ext cx="5251750" cy="1809943"/>
          </a:xfrm>
          <a:prstGeom prst="rect">
            <a:avLst/>
          </a:prstGeom>
          <a:solidFill>
            <a:schemeClr val="accent5">
              <a:lumMod val="60000"/>
              <a:lumOff val="40000"/>
              <a:alpha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nl-NL"/>
          </a:p>
        </p:txBody>
      </p:sp>
      <p:sp>
        <p:nvSpPr>
          <p:cNvPr id="37" name="Titel 36">
            <a:extLst>
              <a:ext uri="{FF2B5EF4-FFF2-40B4-BE49-F238E27FC236}">
                <a16:creationId xmlns:a16="http://schemas.microsoft.com/office/drawing/2014/main" xmlns="" id="{1C44CABD-3945-420B-A1E8-0D3E5F523E4E}"/>
              </a:ext>
            </a:extLst>
          </p:cNvPr>
          <p:cNvSpPr>
            <a:spLocks noGrp="1"/>
          </p:cNvSpPr>
          <p:nvPr>
            <p:ph type="ctrTitle"/>
          </p:nvPr>
        </p:nvSpPr>
        <p:spPr>
          <a:xfrm>
            <a:off x="673300" y="116924"/>
            <a:ext cx="9347000" cy="1809943"/>
          </a:xfrm>
          <a:solidFill>
            <a:schemeClr val="accent2"/>
          </a:solidFill>
          <a:ln>
            <a:solidFill>
              <a:srgbClr val="00B0F0"/>
            </a:solidFill>
          </a:ln>
        </p:spPr>
        <p:txBody>
          <a:bodyPr rtlCol="0">
            <a:noAutofit/>
          </a:bodyPr>
          <a:lstStyle/>
          <a:p>
            <a:pPr rtl="0"/>
            <a:r>
              <a:rPr lang="nl-NL" sz="5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rPr>
              <a:t>Schônste</a:t>
            </a:r>
            <a:r>
              <a:rPr lang="nl-NL"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rPr>
              <a:t> </a:t>
            </a:r>
            <a:r>
              <a:rPr lang="nl-NL" sz="5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rPr>
              <a:t>botenbattle</a:t>
            </a:r>
            <a:r>
              <a:rPr lang="nl-NL"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rPr>
              <a:t>!</a:t>
            </a:r>
          </a:p>
        </p:txBody>
      </p:sp>
      <p:sp>
        <p:nvSpPr>
          <p:cNvPr id="68" name="Rechthoek 67" descr="decoratief element">
            <a:extLst>
              <a:ext uri="{FF2B5EF4-FFF2-40B4-BE49-F238E27FC236}">
                <a16:creationId xmlns:a16="http://schemas.microsoft.com/office/drawing/2014/main" xmlns="" id="{7EF755C8-D22F-4585-A846-467B938E12D4}"/>
              </a:ext>
              <a:ext uri="{C183D7F6-B498-43B3-948B-1728B52AA6E4}">
                <adec:decorative xmlns:adec="http://schemas.microsoft.com/office/drawing/2017/decorative" xmlns="" val="1"/>
              </a:ext>
            </a:extLst>
          </p:cNvPr>
          <p:cNvSpPr>
            <a:spLocks noChangeAspect="1"/>
          </p:cNvSpPr>
          <p:nvPr/>
        </p:nvSpPr>
        <p:spPr>
          <a:xfrm>
            <a:off x="4242000" y="1437564"/>
            <a:ext cx="3708000" cy="3982873"/>
          </a:xfrm>
          <a:prstGeom prst="rect">
            <a:avLst/>
          </a:prstGeom>
          <a:noFill/>
          <a:ln w="317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nl-NL"/>
          </a:p>
        </p:txBody>
      </p:sp>
    </p:spTree>
    <p:extLst>
      <p:ext uri="{BB962C8B-B14F-4D97-AF65-F5344CB8AC3E}">
        <p14:creationId xmlns:p14="http://schemas.microsoft.com/office/powerpoint/2010/main" val="2060345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hoek 23" descr="decoratief element">
            <a:extLst>
              <a:ext uri="{FF2B5EF4-FFF2-40B4-BE49-F238E27FC236}">
                <a16:creationId xmlns:a16="http://schemas.microsoft.com/office/drawing/2014/main" xmlns="" id="{29F4FC79-C92D-4ECF-A4E0-CD9A651F1B49}"/>
              </a:ext>
              <a:ext uri="{C183D7F6-B498-43B3-948B-1728B52AA6E4}">
                <adec:decorative xmlns:adec="http://schemas.microsoft.com/office/drawing/2017/decorative" xmlns="" val="1"/>
              </a:ext>
            </a:extLst>
          </p:cNvPr>
          <p:cNvSpPr/>
          <p:nvPr/>
        </p:nvSpPr>
        <p:spPr>
          <a:xfrm>
            <a:off x="6683147" y="413493"/>
            <a:ext cx="3568700" cy="1809943"/>
          </a:xfrm>
          <a:prstGeom prst="rect">
            <a:avLst/>
          </a:prstGeom>
          <a:solidFill>
            <a:schemeClr val="accent5">
              <a:lumMod val="60000"/>
              <a:lumOff val="40000"/>
              <a:alpha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nl-NL"/>
          </a:p>
        </p:txBody>
      </p:sp>
      <p:grpSp>
        <p:nvGrpSpPr>
          <p:cNvPr id="19" name="Groep 18" descr="decoratief element">
            <a:extLst>
              <a:ext uri="{FF2B5EF4-FFF2-40B4-BE49-F238E27FC236}">
                <a16:creationId xmlns:a16="http://schemas.microsoft.com/office/drawing/2014/main" xmlns="" id="{D6D84601-5D04-4246-95A5-C178A6C74B1B}"/>
              </a:ext>
              <a:ext uri="{C183D7F6-B498-43B3-948B-1728B52AA6E4}">
                <adec:decorative xmlns:adec="http://schemas.microsoft.com/office/drawing/2017/decorative" xmlns="" val="1"/>
              </a:ext>
            </a:extLst>
          </p:cNvPr>
          <p:cNvGrpSpPr/>
          <p:nvPr/>
        </p:nvGrpSpPr>
        <p:grpSpPr>
          <a:xfrm>
            <a:off x="699107" y="768242"/>
            <a:ext cx="10895707" cy="5423118"/>
            <a:chOff x="699108" y="935360"/>
            <a:chExt cx="10746132" cy="5256000"/>
          </a:xfrm>
        </p:grpSpPr>
        <p:cxnSp>
          <p:nvCxnSpPr>
            <p:cNvPr id="17" name="Rechte verbindingslijn 16">
              <a:extLst>
                <a:ext uri="{FF2B5EF4-FFF2-40B4-BE49-F238E27FC236}">
                  <a16:creationId xmlns:a16="http://schemas.microsoft.com/office/drawing/2014/main" xmlns="" id="{DDAC6016-1C3C-4BBF-88B5-BD903710BDAE}"/>
                </a:ext>
              </a:extLst>
            </p:cNvPr>
            <p:cNvCxnSpPr>
              <a:cxnSpLocks/>
            </p:cNvCxnSpPr>
            <p:nvPr/>
          </p:nvCxnSpPr>
          <p:spPr>
            <a:xfrm>
              <a:off x="5123369" y="947420"/>
              <a:ext cx="632187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Rechte verbindingslijn 20">
              <a:extLst>
                <a:ext uri="{FF2B5EF4-FFF2-40B4-BE49-F238E27FC236}">
                  <a16:creationId xmlns:a16="http://schemas.microsoft.com/office/drawing/2014/main" xmlns="" id="{B9FDF5A3-9005-483A-B72F-BD42C53B1E22}"/>
                </a:ext>
              </a:extLst>
            </p:cNvPr>
            <p:cNvCxnSpPr/>
            <p:nvPr/>
          </p:nvCxnSpPr>
          <p:spPr>
            <a:xfrm>
              <a:off x="699108" y="6172200"/>
              <a:ext cx="10728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Rechte verbindingslijn 21">
              <a:extLst>
                <a:ext uri="{FF2B5EF4-FFF2-40B4-BE49-F238E27FC236}">
                  <a16:creationId xmlns:a16="http://schemas.microsoft.com/office/drawing/2014/main" xmlns="" id="{3AE3BCE0-4649-475A-A49B-916C5A651853}"/>
                </a:ext>
              </a:extLst>
            </p:cNvPr>
            <p:cNvCxnSpPr>
              <a:cxnSpLocks/>
            </p:cNvCxnSpPr>
            <p:nvPr/>
          </p:nvCxnSpPr>
          <p:spPr>
            <a:xfrm rot="16200000">
              <a:off x="8799888" y="3563360"/>
              <a:ext cx="5256000" cy="0"/>
            </a:xfrm>
            <a:prstGeom prst="line">
              <a:avLst/>
            </a:prstGeom>
          </p:spPr>
          <p:style>
            <a:lnRef idx="3">
              <a:schemeClr val="accent2"/>
            </a:lnRef>
            <a:fillRef idx="0">
              <a:schemeClr val="accent2"/>
            </a:fillRef>
            <a:effectRef idx="2">
              <a:schemeClr val="accent2"/>
            </a:effectRef>
            <a:fontRef idx="minor">
              <a:schemeClr val="tx1"/>
            </a:fontRef>
          </p:style>
        </p:cxnSp>
      </p:grpSp>
      <p:pic>
        <p:nvPicPr>
          <p:cNvPr id="2056" name="Picture 8" descr="DSCN0673">
            <a:extLst>
              <a:ext uri="{FF2B5EF4-FFF2-40B4-BE49-F238E27FC236}">
                <a16:creationId xmlns:a16="http://schemas.microsoft.com/office/drawing/2014/main" xmlns="" id="{268EF4FE-087E-4C47-A1F1-BC80D3BC1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285" y="2414216"/>
            <a:ext cx="5925045" cy="44437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xmlns="" id="{F3424433-B736-4D6E-9783-FCD05E3E8E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240" y="0"/>
            <a:ext cx="5925045" cy="4446872"/>
          </a:xfrm>
          <a:prstGeom prst="rect">
            <a:avLst/>
          </a:prstGeom>
          <a:noFill/>
          <a:extLst>
            <a:ext uri="{909E8E84-426E-40DD-AFC4-6F175D3DCCD1}">
              <a14:hiddenFill xmlns:a14="http://schemas.microsoft.com/office/drawing/2010/main">
                <a:solidFill>
                  <a:srgbClr val="FFFFFF"/>
                </a:solidFill>
              </a14:hiddenFill>
            </a:ext>
          </a:extLst>
        </p:spPr>
      </p:pic>
      <p:sp>
        <p:nvSpPr>
          <p:cNvPr id="23" name="Titel 36">
            <a:extLst>
              <a:ext uri="{FF2B5EF4-FFF2-40B4-BE49-F238E27FC236}">
                <a16:creationId xmlns:a16="http://schemas.microsoft.com/office/drawing/2014/main" xmlns="" id="{BF926D9E-4C89-4D52-B7F3-22278860387B}"/>
              </a:ext>
            </a:extLst>
          </p:cNvPr>
          <p:cNvSpPr txBox="1">
            <a:spLocks/>
          </p:cNvSpPr>
          <p:nvPr/>
        </p:nvSpPr>
        <p:spPr bwMode="black">
          <a:xfrm>
            <a:off x="6371092" y="242043"/>
            <a:ext cx="3568700" cy="1809943"/>
          </a:xfrm>
          <a:prstGeom prst="rect">
            <a:avLst/>
          </a:prstGeom>
          <a:solidFill>
            <a:schemeClr val="accent2"/>
          </a:solidFill>
          <a:ln w="38100" cap="sq">
            <a:solidFill>
              <a:srgbClr val="00B0F0"/>
            </a:solidFill>
            <a:miter lim="800000"/>
          </a:ln>
        </p:spPr>
        <p:txBody>
          <a:bodyPr vert="horz" lIns="72000" tIns="72000" rIns="72000" bIns="72000" rtlCol="0" anchor="t" anchorCtr="0">
            <a:noAutofit/>
          </a:bodyPr>
          <a:lstStyle>
            <a:lvl1pPr algn="l" defTabSz="914400" rtl="0" eaLnBrk="1" latinLnBrk="0" hangingPunct="1">
              <a:lnSpc>
                <a:spcPct val="90000"/>
              </a:lnSpc>
              <a:spcBef>
                <a:spcPct val="0"/>
              </a:spcBef>
              <a:buNone/>
              <a:defRPr sz="4000" kern="1200" cap="none" spc="0" baseline="0">
                <a:solidFill>
                  <a:schemeClr val="tx2">
                    <a:lumMod val="50000"/>
                  </a:schemeClr>
                </a:solidFill>
                <a:latin typeface="+mj-lt"/>
                <a:ea typeface="+mj-ea"/>
                <a:cs typeface="+mj-cs"/>
              </a:defRPr>
            </a:lvl1pPr>
          </a:lstStyle>
          <a:p>
            <a:r>
              <a:rPr lang="nl-NL"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rPr>
              <a:t>Zelf gemaakt!</a:t>
            </a:r>
          </a:p>
        </p:txBody>
      </p:sp>
      <p:pic>
        <p:nvPicPr>
          <p:cNvPr id="15" name="Afbeelding 14">
            <a:extLst>
              <a:ext uri="{FF2B5EF4-FFF2-40B4-BE49-F238E27FC236}">
                <a16:creationId xmlns:a16="http://schemas.microsoft.com/office/drawing/2014/main" xmlns="" id="{DCE03C62-7925-41E7-8A7C-6CAA1261FD66}"/>
              </a:ext>
            </a:extLst>
          </p:cNvPr>
          <p:cNvPicPr>
            <a:picLocks noChangeAspect="1"/>
          </p:cNvPicPr>
          <p:nvPr/>
        </p:nvPicPr>
        <p:blipFill>
          <a:blip r:embed="rId5"/>
          <a:stretch>
            <a:fillRect/>
          </a:stretch>
        </p:blipFill>
        <p:spPr>
          <a:xfrm>
            <a:off x="4211926" y="4814064"/>
            <a:ext cx="1440250" cy="1771201"/>
          </a:xfrm>
          <a:prstGeom prst="rect">
            <a:avLst/>
          </a:prstGeom>
        </p:spPr>
      </p:pic>
      <p:pic>
        <p:nvPicPr>
          <p:cNvPr id="16" name="Afbeelding 15">
            <a:extLst>
              <a:ext uri="{FF2B5EF4-FFF2-40B4-BE49-F238E27FC236}">
                <a16:creationId xmlns:a16="http://schemas.microsoft.com/office/drawing/2014/main" xmlns="" id="{BB9E9FFF-7ECD-4393-8977-2FE550248C2F}"/>
              </a:ext>
            </a:extLst>
          </p:cNvPr>
          <p:cNvPicPr>
            <a:picLocks noChangeAspect="1"/>
          </p:cNvPicPr>
          <p:nvPr/>
        </p:nvPicPr>
        <p:blipFill>
          <a:blip r:embed="rId6"/>
          <a:stretch>
            <a:fillRect/>
          </a:stretch>
        </p:blipFill>
        <p:spPr>
          <a:xfrm>
            <a:off x="2044172" y="4814064"/>
            <a:ext cx="1581645" cy="1780151"/>
          </a:xfrm>
          <a:prstGeom prst="rect">
            <a:avLst/>
          </a:prstGeom>
        </p:spPr>
      </p:pic>
    </p:spTree>
    <p:extLst>
      <p:ext uri="{BB962C8B-B14F-4D97-AF65-F5344CB8AC3E}">
        <p14:creationId xmlns:p14="http://schemas.microsoft.com/office/powerpoint/2010/main" val="3585538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el 66">
            <a:extLst>
              <a:ext uri="{FF2B5EF4-FFF2-40B4-BE49-F238E27FC236}">
                <a16:creationId xmlns:a16="http://schemas.microsoft.com/office/drawing/2014/main" xmlns="" id="{BC69CF52-F446-4370-9577-2EB5F30ED47F}"/>
              </a:ext>
            </a:extLst>
          </p:cNvPr>
          <p:cNvSpPr>
            <a:spLocks noGrp="1"/>
          </p:cNvSpPr>
          <p:nvPr>
            <p:ph type="title"/>
          </p:nvPr>
        </p:nvSpPr>
        <p:spPr/>
        <p:txBody>
          <a:bodyPr rtlCol="0"/>
          <a:lstStyle/>
          <a:p>
            <a:r>
              <a:rPr lang="nl-NL" b="1" dirty="0">
                <a:ln w="10160">
                  <a:solidFill>
                    <a:schemeClr val="accent5"/>
                  </a:solidFill>
                  <a:prstDash val="solid"/>
                </a:ln>
                <a:solidFill>
                  <a:schemeClr val="accent2"/>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rPr>
              <a:t>Doe jij ook mee?</a:t>
            </a:r>
            <a:endParaRPr lang="nl-NL" dirty="0">
              <a:solidFill>
                <a:schemeClr val="accent2"/>
              </a:solidFill>
            </a:endParaRPr>
          </a:p>
        </p:txBody>
      </p:sp>
      <p:sp>
        <p:nvSpPr>
          <p:cNvPr id="68" name="Tijdelijke aanduiding voor tekst 67">
            <a:extLst>
              <a:ext uri="{FF2B5EF4-FFF2-40B4-BE49-F238E27FC236}">
                <a16:creationId xmlns:a16="http://schemas.microsoft.com/office/drawing/2014/main" xmlns="" id="{13381A64-D3D4-4D0D-A114-3AC5FB8E5D77}"/>
              </a:ext>
            </a:extLst>
          </p:cNvPr>
          <p:cNvSpPr>
            <a:spLocks noGrp="1"/>
          </p:cNvSpPr>
          <p:nvPr>
            <p:ph type="body" sz="quarter" idx="21"/>
          </p:nvPr>
        </p:nvSpPr>
        <p:spPr/>
        <p:txBody>
          <a:bodyPr rtlCol="0"/>
          <a:lstStyle/>
          <a:p>
            <a:pPr rtl="0"/>
            <a:r>
              <a:rPr lang="nl-NL" b="1" dirty="0"/>
              <a:t>15 deelnemers: </a:t>
            </a:r>
            <a:r>
              <a:rPr lang="nl-NL" b="1" dirty="0" smtClean="0"/>
              <a:t>vol </a:t>
            </a:r>
            <a:r>
              <a:rPr lang="nl-NL" b="1" dirty="0"/>
              <a:t>is vol!</a:t>
            </a:r>
          </a:p>
          <a:p>
            <a:pPr rtl="0"/>
            <a:endParaRPr lang="nl-NL" dirty="0"/>
          </a:p>
        </p:txBody>
      </p:sp>
      <p:grpSp>
        <p:nvGrpSpPr>
          <p:cNvPr id="18" name="Groep 17" descr="decoratief element">
            <a:extLst>
              <a:ext uri="{FF2B5EF4-FFF2-40B4-BE49-F238E27FC236}">
                <a16:creationId xmlns:a16="http://schemas.microsoft.com/office/drawing/2014/main" xmlns="" id="{067AF930-F598-4747-9605-0A838ED20BD6}"/>
              </a:ext>
              <a:ext uri="{C183D7F6-B498-43B3-948B-1728B52AA6E4}">
                <adec:decorative xmlns:adec="http://schemas.microsoft.com/office/drawing/2017/decorative" xmlns="" val="1"/>
              </a:ext>
            </a:extLst>
          </p:cNvPr>
          <p:cNvGrpSpPr/>
          <p:nvPr/>
        </p:nvGrpSpPr>
        <p:grpSpPr>
          <a:xfrm rot="5400000" flipH="1">
            <a:off x="4743216" y="-3976630"/>
            <a:ext cx="2705567" cy="11429999"/>
            <a:chOff x="4578818" y="945960"/>
            <a:chExt cx="6880587" cy="5226241"/>
          </a:xfrm>
        </p:grpSpPr>
        <p:cxnSp>
          <p:nvCxnSpPr>
            <p:cNvPr id="19" name="Rechte verbindingslijn 18">
              <a:extLst>
                <a:ext uri="{FF2B5EF4-FFF2-40B4-BE49-F238E27FC236}">
                  <a16:creationId xmlns:a16="http://schemas.microsoft.com/office/drawing/2014/main" xmlns="" id="{21D710A3-26CD-4F84-A4D0-36F61290B609}"/>
                </a:ext>
              </a:extLst>
            </p:cNvPr>
            <p:cNvCxnSpPr/>
            <p:nvPr/>
          </p:nvCxnSpPr>
          <p:spPr>
            <a:xfrm>
              <a:off x="4578818" y="954315"/>
              <a:ext cx="686641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Rechte verbindingslijn 19">
              <a:extLst>
                <a:ext uri="{FF2B5EF4-FFF2-40B4-BE49-F238E27FC236}">
                  <a16:creationId xmlns:a16="http://schemas.microsoft.com/office/drawing/2014/main" xmlns="" id="{341FF842-56E6-401D-9231-6DA71802EEF0}"/>
                </a:ext>
              </a:extLst>
            </p:cNvPr>
            <p:cNvCxnSpPr/>
            <p:nvPr/>
          </p:nvCxnSpPr>
          <p:spPr>
            <a:xfrm>
              <a:off x="4592975" y="6172201"/>
              <a:ext cx="686643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Rechte verbindingslijn 20">
              <a:extLst>
                <a:ext uri="{FF2B5EF4-FFF2-40B4-BE49-F238E27FC236}">
                  <a16:creationId xmlns:a16="http://schemas.microsoft.com/office/drawing/2014/main" xmlns="" id="{92A67031-41E7-43C9-8962-AD5A25383D24}"/>
                </a:ext>
              </a:extLst>
            </p:cNvPr>
            <p:cNvCxnSpPr>
              <a:cxnSpLocks/>
            </p:cNvCxnSpPr>
            <p:nvPr/>
          </p:nvCxnSpPr>
          <p:spPr>
            <a:xfrm rot="16200000">
              <a:off x="8817888" y="3555960"/>
              <a:ext cx="5220000" cy="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22" name="Groep 21" descr="decoratief element">
            <a:extLst>
              <a:ext uri="{FF2B5EF4-FFF2-40B4-BE49-F238E27FC236}">
                <a16:creationId xmlns:a16="http://schemas.microsoft.com/office/drawing/2014/main" xmlns="" id="{094F297F-EFDC-486B-84B0-60452DD9DD23}"/>
              </a:ext>
              <a:ext uri="{C183D7F6-B498-43B3-948B-1728B52AA6E4}">
                <adec:decorative xmlns:adec="http://schemas.microsoft.com/office/drawing/2017/decorative" xmlns="" val="1"/>
              </a:ext>
            </a:extLst>
          </p:cNvPr>
          <p:cNvGrpSpPr/>
          <p:nvPr/>
        </p:nvGrpSpPr>
        <p:grpSpPr>
          <a:xfrm rot="16200000" flipH="1" flipV="1">
            <a:off x="4127722" y="-1334239"/>
            <a:ext cx="3938452" cy="11430000"/>
            <a:chOff x="4578818" y="945960"/>
            <a:chExt cx="6880587" cy="5226241"/>
          </a:xfrm>
        </p:grpSpPr>
        <p:cxnSp>
          <p:nvCxnSpPr>
            <p:cNvPr id="23" name="Rechte verbindingslijn 22">
              <a:extLst>
                <a:ext uri="{FF2B5EF4-FFF2-40B4-BE49-F238E27FC236}">
                  <a16:creationId xmlns:a16="http://schemas.microsoft.com/office/drawing/2014/main" xmlns="" id="{B19EBAE2-30BF-4069-8CA3-ED78C7E5B56D}"/>
                </a:ext>
              </a:extLst>
            </p:cNvPr>
            <p:cNvCxnSpPr/>
            <p:nvPr/>
          </p:nvCxnSpPr>
          <p:spPr>
            <a:xfrm>
              <a:off x="4578818" y="954315"/>
              <a:ext cx="6866419"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 name="Rechte verbindingslijn 23">
              <a:extLst>
                <a:ext uri="{FF2B5EF4-FFF2-40B4-BE49-F238E27FC236}">
                  <a16:creationId xmlns:a16="http://schemas.microsoft.com/office/drawing/2014/main" xmlns="" id="{DFB05770-3738-4864-BC82-D2B153B53989}"/>
                </a:ext>
              </a:extLst>
            </p:cNvPr>
            <p:cNvCxnSpPr/>
            <p:nvPr/>
          </p:nvCxnSpPr>
          <p:spPr>
            <a:xfrm>
              <a:off x="4592975" y="6172201"/>
              <a:ext cx="686643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5" name="Rechte verbindingslijn 24">
              <a:extLst>
                <a:ext uri="{FF2B5EF4-FFF2-40B4-BE49-F238E27FC236}">
                  <a16:creationId xmlns:a16="http://schemas.microsoft.com/office/drawing/2014/main" xmlns="" id="{8F765A14-4747-43AD-9029-6A1A9224A47D}"/>
                </a:ext>
              </a:extLst>
            </p:cNvPr>
            <p:cNvCxnSpPr>
              <a:cxnSpLocks/>
            </p:cNvCxnSpPr>
            <p:nvPr/>
          </p:nvCxnSpPr>
          <p:spPr>
            <a:xfrm rot="16200000">
              <a:off x="8817888" y="3555960"/>
              <a:ext cx="522000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cxnSp>
        <p:nvCxnSpPr>
          <p:cNvPr id="5" name="Rechte verbindingslijn 4" descr="decoratief element">
            <a:extLst>
              <a:ext uri="{FF2B5EF4-FFF2-40B4-BE49-F238E27FC236}">
                <a16:creationId xmlns:a16="http://schemas.microsoft.com/office/drawing/2014/main" xmlns="" id="{32CF6C65-9676-4BE4-A507-1A1EC5CCD812}"/>
              </a:ext>
              <a:ext uri="{C183D7F6-B498-43B3-948B-1728B52AA6E4}">
                <adec:decorative xmlns:adec="http://schemas.microsoft.com/office/drawing/2017/decorative" xmlns="" val="1"/>
              </a:ext>
            </a:extLst>
          </p:cNvPr>
          <p:cNvCxnSpPr>
            <a:cxnSpLocks/>
          </p:cNvCxnSpPr>
          <p:nvPr/>
        </p:nvCxnSpPr>
        <p:spPr>
          <a:xfrm>
            <a:off x="1428108" y="1493521"/>
            <a:ext cx="9215919" cy="0"/>
          </a:xfrm>
          <a:prstGeom prst="line">
            <a:avLst/>
          </a:prstGeom>
          <a:ln w="31750">
            <a:solidFill>
              <a:schemeClr val="accent2"/>
            </a:solidFill>
          </a:ln>
        </p:spPr>
        <p:style>
          <a:lnRef idx="3">
            <a:schemeClr val="dk1"/>
          </a:lnRef>
          <a:fillRef idx="0">
            <a:schemeClr val="dk1"/>
          </a:fillRef>
          <a:effectRef idx="2">
            <a:schemeClr val="dk1"/>
          </a:effectRef>
          <a:fontRef idx="minor">
            <a:schemeClr val="tx1"/>
          </a:fontRef>
        </p:style>
      </p:cxnSp>
      <p:pic>
        <p:nvPicPr>
          <p:cNvPr id="6" name="Tijdelijke aanduiding voor afbeelding 5" descr="Afbeelding met drank, fles, voedsel, verschillend&#10;&#10;Automatisch gegenereerde beschrijving">
            <a:extLst>
              <a:ext uri="{FF2B5EF4-FFF2-40B4-BE49-F238E27FC236}">
                <a16:creationId xmlns:a16="http://schemas.microsoft.com/office/drawing/2014/main" xmlns="" id="{594F6637-DA41-4D8F-B806-9AF4DCFEC0FC}"/>
              </a:ext>
            </a:extLst>
          </p:cNvPr>
          <p:cNvPicPr>
            <a:picLocks noGrp="1" noChangeAspect="1"/>
          </p:cNvPicPr>
          <p:nvPr>
            <p:ph type="pic" sz="quarter" idx="18"/>
          </p:nvPr>
        </p:nvPicPr>
        <p:blipFill>
          <a:blip r:embed="rId3"/>
          <a:srcRect l="12582" r="12582"/>
          <a:stretch>
            <a:fillRect/>
          </a:stretch>
        </p:blipFill>
        <p:spPr/>
      </p:pic>
      <p:pic>
        <p:nvPicPr>
          <p:cNvPr id="10" name="Tijdelijke aanduiding voor afbeelding 9" descr="Afbeelding met water, buiten, vaartuig, boot&#10;&#10;Automatisch gegenereerde beschrijving">
            <a:extLst>
              <a:ext uri="{FF2B5EF4-FFF2-40B4-BE49-F238E27FC236}">
                <a16:creationId xmlns:a16="http://schemas.microsoft.com/office/drawing/2014/main" xmlns="" id="{6AC47975-71D2-4BF2-AA74-1F1BC40D06EB}"/>
              </a:ext>
            </a:extLst>
          </p:cNvPr>
          <p:cNvPicPr>
            <a:picLocks noGrp="1" noChangeAspect="1"/>
          </p:cNvPicPr>
          <p:nvPr>
            <p:ph type="pic" sz="quarter" idx="19"/>
          </p:nvPr>
        </p:nvPicPr>
        <p:blipFill>
          <a:blip r:embed="rId4"/>
          <a:srcRect t="16637" b="16637"/>
          <a:stretch>
            <a:fillRect/>
          </a:stretch>
        </p:blipFill>
        <p:spPr/>
      </p:pic>
      <p:pic>
        <p:nvPicPr>
          <p:cNvPr id="14" name="Tijdelijke aanduiding voor afbeelding 13" descr="Afbeelding met water, buiten, vogel, rivier&#10;&#10;Automatisch gegenereerde beschrijving">
            <a:extLst>
              <a:ext uri="{FF2B5EF4-FFF2-40B4-BE49-F238E27FC236}">
                <a16:creationId xmlns:a16="http://schemas.microsoft.com/office/drawing/2014/main" xmlns="" id="{7A7F8CD5-360B-4810-BDE6-24A409D75FF7}"/>
              </a:ext>
            </a:extLst>
          </p:cNvPr>
          <p:cNvPicPr>
            <a:picLocks noGrp="1" noChangeAspect="1"/>
          </p:cNvPicPr>
          <p:nvPr>
            <p:ph type="pic" sz="quarter" idx="20"/>
          </p:nvPr>
        </p:nvPicPr>
        <p:blipFill>
          <a:blip r:embed="rId5"/>
          <a:srcRect l="25000" r="25000"/>
          <a:stretch>
            <a:fillRect/>
          </a:stretch>
        </p:blipFill>
        <p:spPr>
          <a:xfrm>
            <a:off x="8488521" y="2952166"/>
            <a:ext cx="2880000" cy="2880000"/>
          </a:xfrm>
        </p:spPr>
      </p:pic>
    </p:spTree>
    <p:extLst>
      <p:ext uri="{BB962C8B-B14F-4D97-AF65-F5344CB8AC3E}">
        <p14:creationId xmlns:p14="http://schemas.microsoft.com/office/powerpoint/2010/main" val="3938313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Belangrijke info</a:t>
            </a:r>
            <a:endParaRPr lang="nl-NL" dirty="0"/>
          </a:p>
        </p:txBody>
      </p:sp>
      <p:sp>
        <p:nvSpPr>
          <p:cNvPr id="6" name="Tijdelijke aanduiding voor tekst 5"/>
          <p:cNvSpPr>
            <a:spLocks noGrp="1"/>
          </p:cNvSpPr>
          <p:nvPr>
            <p:ph type="body" sz="quarter" idx="21"/>
          </p:nvPr>
        </p:nvSpPr>
        <p:spPr>
          <a:xfrm>
            <a:off x="0" y="2579370"/>
            <a:ext cx="12192000" cy="3173729"/>
          </a:xfrm>
        </p:spPr>
        <p:txBody>
          <a:bodyPr/>
          <a:lstStyle/>
          <a:p>
            <a:r>
              <a:rPr lang="nl-NL" sz="3200" dirty="0"/>
              <a:t>Data: 5 </a:t>
            </a:r>
            <a:r>
              <a:rPr lang="nl-NL" sz="3200" b="1" dirty="0"/>
              <a:t>maandagen, januari 20; 27</a:t>
            </a:r>
            <a:r>
              <a:rPr lang="nl-NL" sz="3200" dirty="0"/>
              <a:t>; </a:t>
            </a:r>
            <a:r>
              <a:rPr lang="nl-NL" sz="3200" b="1" dirty="0"/>
              <a:t>februari: 3; 10; 17</a:t>
            </a:r>
            <a:r>
              <a:rPr lang="nl-NL" sz="3200" dirty="0"/>
              <a:t>  </a:t>
            </a:r>
            <a:br>
              <a:rPr lang="nl-NL" sz="3200" dirty="0"/>
            </a:br>
            <a:r>
              <a:rPr lang="nl-NL" sz="3200" dirty="0"/>
              <a:t>Tijd: 15.00u.-15.30u./15.45u. (duur: 1,5 uur)  </a:t>
            </a:r>
            <a:br>
              <a:rPr lang="nl-NL" sz="3200" dirty="0"/>
            </a:br>
            <a:r>
              <a:rPr lang="nl-NL" sz="3200" dirty="0"/>
              <a:t>Begeleiding: Ontdekstation013 i.s.m. </a:t>
            </a:r>
            <a:r>
              <a:rPr lang="nl-NL" sz="3200" dirty="0" err="1"/>
              <a:t>Schônste</a:t>
            </a:r>
            <a:r>
              <a:rPr lang="nl-NL" sz="3200" dirty="0"/>
              <a:t> wijk </a:t>
            </a:r>
            <a:br>
              <a:rPr lang="nl-NL" sz="3200" dirty="0"/>
            </a:br>
            <a:r>
              <a:rPr lang="nl-NL" sz="3200" dirty="0"/>
              <a:t>Locatie: </a:t>
            </a:r>
            <a:r>
              <a:rPr lang="nl-NL" sz="3200" dirty="0" err="1"/>
              <a:t>Schônste</a:t>
            </a:r>
            <a:r>
              <a:rPr lang="nl-NL" sz="3200" dirty="0"/>
              <a:t> wijk WERKPLAATS, Van </a:t>
            </a:r>
            <a:r>
              <a:rPr lang="nl-NL" sz="3200" dirty="0" err="1"/>
              <a:t>Bylandtstraat</a:t>
            </a:r>
            <a:r>
              <a:rPr lang="nl-NL" sz="3200" dirty="0"/>
              <a:t> 25. </a:t>
            </a:r>
            <a:br>
              <a:rPr lang="nl-NL" sz="3200" dirty="0"/>
            </a:br>
            <a:r>
              <a:rPr lang="nl-NL" sz="3200" dirty="0"/>
              <a:t>Groepen: 6-7-8</a:t>
            </a:r>
            <a:br>
              <a:rPr lang="nl-NL" sz="3200" dirty="0"/>
            </a:br>
            <a:r>
              <a:rPr lang="nl-NL" sz="3200" dirty="0"/>
              <a:t>Max. Aantal deelnemers: </a:t>
            </a:r>
            <a:r>
              <a:rPr lang="nl-NL" sz="3200" dirty="0" smtClean="0"/>
              <a:t>15</a:t>
            </a:r>
          </a:p>
          <a:p>
            <a:endParaRPr lang="nl-NL" dirty="0"/>
          </a:p>
          <a:p>
            <a:r>
              <a:rPr lang="nl-NL" dirty="0" smtClean="0"/>
              <a:t>De </a:t>
            </a:r>
            <a:r>
              <a:rPr lang="nl-NL" dirty="0" err="1" smtClean="0"/>
              <a:t>battledatum</a:t>
            </a:r>
            <a:r>
              <a:rPr lang="nl-NL" dirty="0" smtClean="0"/>
              <a:t> volgt nog! </a:t>
            </a:r>
            <a:endParaRPr lang="nl-NL" dirty="0"/>
          </a:p>
          <a:p>
            <a:endParaRPr lang="nl-NL" dirty="0"/>
          </a:p>
        </p:txBody>
      </p:sp>
    </p:spTree>
    <p:extLst>
      <p:ext uri="{BB962C8B-B14F-4D97-AF65-F5344CB8AC3E}">
        <p14:creationId xmlns:p14="http://schemas.microsoft.com/office/powerpoint/2010/main" val="761467805"/>
      </p:ext>
    </p:extLst>
  </p:cSld>
  <p:clrMapOvr>
    <a:masterClrMapping/>
  </p:clrMapOvr>
</p:sld>
</file>

<file path=ppt/theme/theme1.xml><?xml version="1.0" encoding="utf-8"?>
<a:theme xmlns:a="http://schemas.openxmlformats.org/drawingml/2006/main" name="Pakket">
  <a:themeElements>
    <a:clrScheme name="Custom 12">
      <a:dk1>
        <a:srgbClr val="000000"/>
      </a:dk1>
      <a:lt1>
        <a:srgbClr val="FFFFFF"/>
      </a:lt1>
      <a:dk2>
        <a:srgbClr val="545454"/>
      </a:dk2>
      <a:lt2>
        <a:srgbClr val="BFBFBF"/>
      </a:lt2>
      <a:accent1>
        <a:srgbClr val="4B9BAA"/>
      </a:accent1>
      <a:accent2>
        <a:srgbClr val="FAB900"/>
      </a:accent2>
      <a:accent3>
        <a:srgbClr val="4B9BAA"/>
      </a:accent3>
      <a:accent4>
        <a:srgbClr val="EE7008"/>
      </a:accent4>
      <a:accent5>
        <a:srgbClr val="4B9BAA"/>
      </a:accent5>
      <a:accent6>
        <a:srgbClr val="D5393D"/>
      </a:accent6>
      <a:hlink>
        <a:srgbClr val="4B9BAA"/>
      </a:hlink>
      <a:folHlink>
        <a:srgbClr val="EE7008"/>
      </a:folHlink>
    </a:clrScheme>
    <a:fontScheme name="Custom 10">
      <a:majorFont>
        <a:latin typeface="Tahoma"/>
        <a:ea typeface=""/>
        <a:cs typeface=""/>
      </a:majorFont>
      <a:minorFont>
        <a:latin typeface="Tahom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xmlns="" name="Office_30104365_TF89732948" id="{5E9E312F-2EF8-4884-B6C5-5BD033D5D847}" vid="{744F959B-ABC7-4CA7-8B05-D7AF573BD1E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A86F69-8641-4864-BA5B-05F626DEC843}">
  <ds:schemaRefs>
    <ds:schemaRef ds:uri="http://schemas.microsoft.com/sharepoint/v3/contenttype/forms"/>
  </ds:schemaRefs>
</ds:datastoreItem>
</file>

<file path=customXml/itemProps2.xml><?xml version="1.0" encoding="utf-8"?>
<ds:datastoreItem xmlns:ds="http://schemas.openxmlformats.org/officeDocument/2006/customXml" ds:itemID="{9EF42536-E1A7-4A93-85E5-1C91C8DE0C0F}">
  <ds:schemaRefs>
    <ds:schemaRef ds:uri="http://purl.org/dc/terms/"/>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schemas.microsoft.com/sharepoint/v3"/>
    <ds:schemaRef ds:uri="http://schemas.openxmlformats.org/package/2006/metadata/core-properties"/>
    <ds:schemaRef ds:uri="6dc4bcd6-49db-4c07-9060-8acfc67cef9f"/>
    <ds:schemaRef ds:uri="fb0879af-3eba-417a-a55a-ffe6dcd6ca77"/>
    <ds:schemaRef ds:uri="http://www.w3.org/XML/1998/namespace"/>
    <ds:schemaRef ds:uri="http://purl.org/dc/dcmitype/"/>
  </ds:schemaRefs>
</ds:datastoreItem>
</file>

<file path=customXml/itemProps3.xml><?xml version="1.0" encoding="utf-8"?>
<ds:datastoreItem xmlns:ds="http://schemas.openxmlformats.org/officeDocument/2006/customXml" ds:itemID="{27EB7EC9-BFC3-4E03-AF78-FBB8B5F6FE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111</Words>
  <Application>Microsoft Office PowerPoint</Application>
  <PresentationFormat>Aangepast</PresentationFormat>
  <Paragraphs>14</Paragraphs>
  <Slides>6</Slides>
  <Notes>4</Notes>
  <HiddenSlides>0</HiddenSlides>
  <MMClips>0</MMClips>
  <ScaleCrop>false</ScaleCrop>
  <HeadingPairs>
    <vt:vector size="4" baseType="variant">
      <vt:variant>
        <vt:lpstr>Thema</vt:lpstr>
      </vt:variant>
      <vt:variant>
        <vt:i4>1</vt:i4>
      </vt:variant>
      <vt:variant>
        <vt:lpstr>Diatitels</vt:lpstr>
      </vt:variant>
      <vt:variant>
        <vt:i4>6</vt:i4>
      </vt:variant>
    </vt:vector>
  </HeadingPairs>
  <TitlesOfParts>
    <vt:vector size="7" baseType="lpstr">
      <vt:lpstr>Pakket</vt:lpstr>
      <vt:lpstr>PowerPoint-presentatie</vt:lpstr>
      <vt:lpstr>PowerPoint-presentatie</vt:lpstr>
      <vt:lpstr>Schônste botenbattle!</vt:lpstr>
      <vt:lpstr>PowerPoint-presentatie</vt:lpstr>
      <vt:lpstr>Doe jij ook mee?</vt:lpstr>
      <vt:lpstr>Belangrijke info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2020-01-07T08:50:15Z</dcterms:created>
  <dcterms:modified xsi:type="dcterms:W3CDTF">2020-01-07T14:09:38Z</dcterms:modified>
</cp:coreProperties>
</file>